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4" r:id="rId9"/>
    <p:sldId id="265" r:id="rId10"/>
    <p:sldId id="262"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ferSingleView="1">
    <p:restoredLeft sz="15620"/>
    <p:restoredTop sz="94660"/>
  </p:normalViewPr>
  <p:slideViewPr>
    <p:cSldViewPr snapToGrid="0">
      <p:cViewPr varScale="1">
        <p:scale>
          <a:sx n="115" d="100"/>
          <a:sy n="115" d="100"/>
        </p:scale>
        <p:origin x="2412" y="108"/>
      </p:cViewPr>
      <p:guideLst/>
    </p:cSldViewPr>
  </p:slideViewPr>
  <p:outlineViewPr>
    <p:cViewPr>
      <p:scale>
        <a:sx n="33" d="100"/>
        <a:sy n="33" d="100"/>
      </p:scale>
      <p:origin x="0" y="0"/>
    </p:cViewPr>
  </p:outline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Straight Connector 6"/>
          <p:cNvSpPr/>
          <p:nvPr/>
        </p:nvSpPr>
        <p:spPr>
          <a:xfrm>
            <a:off x="514350" y="5349898"/>
            <a:ext cx="8629650" cy="2377"/>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9528">
            <a:solidFill>
              <a:srgbClr val="F0A22E">
                <a:alpha val="0"/>
              </a:srgbClr>
            </a:solidFill>
            <a:prstDash val="solid"/>
            <a:roun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Franklin Gothic Book"/>
            </a:endParaRPr>
          </a:p>
        </p:txBody>
      </p:sp>
      <p:sp>
        <p:nvSpPr>
          <p:cNvPr id="3" name="Title 28"/>
          <p:cNvSpPr txBox="1">
            <a:spLocks noGrp="1"/>
          </p:cNvSpPr>
          <p:nvPr>
            <p:ph type="ctrTitle"/>
          </p:nvPr>
        </p:nvSpPr>
        <p:spPr>
          <a:xfrm>
            <a:off x="381003" y="4853406"/>
            <a:ext cx="8458200" cy="1222379"/>
          </a:xfrm>
        </p:spPr>
        <p:txBody>
          <a:bodyPr anchor="t"/>
          <a:lstStyle>
            <a:lvl1pPr>
              <a:defRPr/>
            </a:lvl1pPr>
          </a:lstStyle>
          <a:p>
            <a:pPr lvl="0"/>
            <a:r>
              <a:rPr lang="en-US"/>
              <a:t>Click to edit Master title style</a:t>
            </a:r>
          </a:p>
        </p:txBody>
      </p:sp>
      <p:sp>
        <p:nvSpPr>
          <p:cNvPr id="4" name="Subtitle 8"/>
          <p:cNvSpPr txBox="1">
            <a:spLocks noGrp="1"/>
          </p:cNvSpPr>
          <p:nvPr>
            <p:ph type="subTitle" idx="1"/>
          </p:nvPr>
        </p:nvSpPr>
        <p:spPr>
          <a:xfrm>
            <a:off x="381003" y="3886200"/>
            <a:ext cx="8458200" cy="914400"/>
          </a:xfrm>
        </p:spPr>
        <p:txBody>
          <a:bodyPr anchor="b"/>
          <a:lstStyle>
            <a:lvl1pPr marL="0" indent="0">
              <a:spcBef>
                <a:spcPts val="600"/>
              </a:spcBef>
              <a:buNone/>
              <a:defRPr sz="2400">
                <a:solidFill>
                  <a:srgbClr val="443329"/>
                </a:solidFill>
              </a:defRPr>
            </a:lvl1pPr>
          </a:lstStyle>
          <a:p>
            <a:pPr lvl="0"/>
            <a:r>
              <a:rPr lang="en-US"/>
              <a:t>Click to edit Master subtitle style</a:t>
            </a:r>
          </a:p>
        </p:txBody>
      </p:sp>
      <p:sp>
        <p:nvSpPr>
          <p:cNvPr id="5" name="Date Placeholder 15"/>
          <p:cNvSpPr txBox="1">
            <a:spLocks noGrp="1"/>
          </p:cNvSpPr>
          <p:nvPr>
            <p:ph type="dt" sz="half" idx="7"/>
          </p:nvPr>
        </p:nvSpPr>
        <p:spPr/>
        <p:txBody>
          <a:bodyPr/>
          <a:lstStyle>
            <a:lvl1pPr>
              <a:defRPr/>
            </a:lvl1pPr>
          </a:lstStyle>
          <a:p>
            <a:pPr lvl="0"/>
            <a:fld id="{0B87FEDA-29B9-45D1-A5F4-56CC7CB53A13}" type="datetime1">
              <a:rPr lang="en-CA"/>
              <a:pPr lvl="0"/>
              <a:t>2017-09-07</a:t>
            </a:fld>
            <a:endParaRPr lang="en-CA"/>
          </a:p>
        </p:txBody>
      </p:sp>
      <p:sp>
        <p:nvSpPr>
          <p:cNvPr id="6" name="Footer Placeholder 1"/>
          <p:cNvSpPr txBox="1">
            <a:spLocks noGrp="1"/>
          </p:cNvSpPr>
          <p:nvPr>
            <p:ph type="ftr" sz="quarter" idx="9"/>
          </p:nvPr>
        </p:nvSpPr>
        <p:spPr/>
        <p:txBody>
          <a:bodyPr/>
          <a:lstStyle>
            <a:lvl1pPr>
              <a:defRPr/>
            </a:lvl1pPr>
          </a:lstStyle>
          <a:p>
            <a:pPr lvl="0"/>
            <a:endParaRPr lang="en-CA"/>
          </a:p>
        </p:txBody>
      </p:sp>
      <p:sp>
        <p:nvSpPr>
          <p:cNvPr id="7" name="Slide Number Placeholder 14"/>
          <p:cNvSpPr txBox="1">
            <a:spLocks noGrp="1"/>
          </p:cNvSpPr>
          <p:nvPr>
            <p:ph type="sldNum" sz="quarter" idx="8"/>
          </p:nvPr>
        </p:nvSpPr>
        <p:spPr>
          <a:xfrm>
            <a:off x="8229600" y="6473952"/>
            <a:ext cx="758952" cy="246888"/>
          </a:xfrm>
        </p:spPr>
        <p:txBody>
          <a:bodyPr/>
          <a:lstStyle>
            <a:lvl1pPr>
              <a:defRPr/>
            </a:lvl1pPr>
          </a:lstStyle>
          <a:p>
            <a:pPr lvl="0"/>
            <a:fld id="{CD5FBC68-19B3-4087-9B9B-F1A74E9819D1}" type="slidenum">
              <a:t>‹#›</a:t>
            </a:fld>
            <a:endParaRPr lang="en-CA"/>
          </a:p>
        </p:txBody>
      </p:sp>
    </p:spTree>
    <p:extLst>
      <p:ext uri="{BB962C8B-B14F-4D97-AF65-F5344CB8AC3E}">
        <p14:creationId xmlns:p14="http://schemas.microsoft.com/office/powerpoint/2010/main" val="4047636331"/>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21"/>
          <p:cNvSpPr txBox="1">
            <a:spLocks noGrp="1"/>
          </p:cNvSpPr>
          <p:nvPr>
            <p:ph type="title"/>
          </p:nvPr>
        </p:nvSpPr>
        <p:spPr/>
        <p:txBody>
          <a:bodyPr/>
          <a:lstStyle>
            <a:lvl1pPr>
              <a:defRPr/>
            </a:lvl1pPr>
          </a:lstStyle>
          <a:p>
            <a:pPr lvl="0"/>
            <a:r>
              <a:rPr lang="en-US"/>
              <a:t>Click to edit Master title style</a:t>
            </a:r>
          </a:p>
        </p:txBody>
      </p:sp>
      <p:sp>
        <p:nvSpPr>
          <p:cNvPr id="3" name="Content Placeholder 26"/>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24"/>
          <p:cNvSpPr txBox="1">
            <a:spLocks noGrp="1"/>
          </p:cNvSpPr>
          <p:nvPr>
            <p:ph type="dt" sz="half" idx="7"/>
          </p:nvPr>
        </p:nvSpPr>
        <p:spPr/>
        <p:txBody>
          <a:bodyPr/>
          <a:lstStyle>
            <a:lvl1pPr>
              <a:defRPr/>
            </a:lvl1pPr>
          </a:lstStyle>
          <a:p>
            <a:pPr lvl="0"/>
            <a:fld id="{526D63D6-0FDC-4C0E-899A-50B6B04AC5F8}" type="datetime1">
              <a:rPr lang="en-CA"/>
              <a:pPr lvl="0"/>
              <a:t>2017-09-07</a:t>
            </a:fld>
            <a:endParaRPr lang="en-CA"/>
          </a:p>
        </p:txBody>
      </p:sp>
      <p:sp>
        <p:nvSpPr>
          <p:cNvPr id="5" name="Footer Placeholder 18"/>
          <p:cNvSpPr txBox="1">
            <a:spLocks noGrp="1"/>
          </p:cNvSpPr>
          <p:nvPr>
            <p:ph type="ftr" sz="quarter" idx="9"/>
          </p:nvPr>
        </p:nvSpPr>
        <p:spPr>
          <a:xfrm>
            <a:off x="3581403" y="76196"/>
            <a:ext cx="2895603" cy="288922"/>
          </a:xfrm>
        </p:spPr>
        <p:txBody>
          <a:bodyPr/>
          <a:lstStyle>
            <a:lvl1pPr>
              <a:defRPr/>
            </a:lvl1pPr>
          </a:lstStyle>
          <a:p>
            <a:pPr lvl="0"/>
            <a:endParaRPr lang="en-CA"/>
          </a:p>
        </p:txBody>
      </p:sp>
      <p:sp>
        <p:nvSpPr>
          <p:cNvPr id="6" name="Slide Number Placeholder 15"/>
          <p:cNvSpPr txBox="1">
            <a:spLocks noGrp="1"/>
          </p:cNvSpPr>
          <p:nvPr>
            <p:ph type="sldNum" sz="quarter" idx="8"/>
          </p:nvPr>
        </p:nvSpPr>
        <p:spPr>
          <a:xfrm>
            <a:off x="8229600" y="6473952"/>
            <a:ext cx="758952" cy="246888"/>
          </a:xfrm>
        </p:spPr>
        <p:txBody>
          <a:bodyPr/>
          <a:lstStyle>
            <a:lvl1pPr>
              <a:defRPr/>
            </a:lvl1pPr>
          </a:lstStyle>
          <a:p>
            <a:pPr lvl="0"/>
            <a:fld id="{107C4D2E-EA0F-44D4-BD5F-44DD8EC7F32A}" type="slidenum">
              <a:t>‹#›</a:t>
            </a:fld>
            <a:endParaRPr lang="en-CA"/>
          </a:p>
        </p:txBody>
      </p:sp>
    </p:spTree>
    <p:extLst>
      <p:ext uri="{BB962C8B-B14F-4D97-AF65-F5344CB8AC3E}">
        <p14:creationId xmlns:p14="http://schemas.microsoft.com/office/powerpoint/2010/main" val="3561306472"/>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a:blip r:embed="rId2"/>
          <a:stretch>
            <a:fillRect/>
          </a:stretch>
        </a:blipFill>
        <a:effectLst/>
      </p:bgPr>
    </p:bg>
    <p:spTree>
      <p:nvGrpSpPr>
        <p:cNvPr id="1" name=""/>
        <p:cNvGrpSpPr/>
        <p:nvPr/>
      </p:nvGrpSpPr>
      <p:grpSpPr>
        <a:xfrm>
          <a:off x="0" y="0"/>
          <a:ext cx="0" cy="0"/>
          <a:chOff x="0" y="0"/>
          <a:chExt cx="0" cy="0"/>
        </a:xfrm>
      </p:grpSpPr>
      <p:sp>
        <p:nvSpPr>
          <p:cNvPr id="2" name="Straight Connector 6"/>
          <p:cNvSpPr/>
          <p:nvPr/>
        </p:nvSpPr>
        <p:spPr>
          <a:xfrm>
            <a:off x="514350" y="3444901"/>
            <a:ext cx="8629650" cy="2377"/>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9528">
            <a:solidFill>
              <a:srgbClr val="F0A22E">
                <a:alpha val="0"/>
              </a:srgbClr>
            </a:solidFill>
            <a:prstDash val="solid"/>
            <a:roun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Franklin Gothic Book"/>
            </a:endParaRPr>
          </a:p>
        </p:txBody>
      </p:sp>
      <p:sp>
        <p:nvSpPr>
          <p:cNvPr id="3" name="Text Placeholder 5"/>
          <p:cNvSpPr txBox="1">
            <a:spLocks noGrp="1"/>
          </p:cNvSpPr>
          <p:nvPr>
            <p:ph type="body" idx="1"/>
          </p:nvPr>
        </p:nvSpPr>
        <p:spPr>
          <a:xfrm>
            <a:off x="381003" y="1676396"/>
            <a:ext cx="8458200" cy="1219196"/>
          </a:xfrm>
        </p:spPr>
        <p:txBody>
          <a:bodyPr anchor="b"/>
          <a:lstStyle>
            <a:lvl1pPr marL="0" indent="0" algn="r">
              <a:spcBef>
                <a:spcPts val="500"/>
              </a:spcBef>
              <a:buNone/>
              <a:defRPr sz="2000">
                <a:solidFill>
                  <a:srgbClr val="DDD2B1"/>
                </a:solidFill>
              </a:defRPr>
            </a:lvl1pPr>
          </a:lstStyle>
          <a:p>
            <a:pPr lvl="0"/>
            <a:r>
              <a:rPr lang="en-US"/>
              <a:t>Click to edit Master text styles</a:t>
            </a:r>
          </a:p>
        </p:txBody>
      </p:sp>
      <p:sp>
        <p:nvSpPr>
          <p:cNvPr id="4" name="Date Placeholder 18"/>
          <p:cNvSpPr txBox="1">
            <a:spLocks noGrp="1"/>
          </p:cNvSpPr>
          <p:nvPr>
            <p:ph type="dt" sz="half" idx="7"/>
          </p:nvPr>
        </p:nvSpPr>
        <p:spPr/>
        <p:txBody>
          <a:bodyPr/>
          <a:lstStyle>
            <a:lvl1pPr>
              <a:defRPr/>
            </a:lvl1pPr>
          </a:lstStyle>
          <a:p>
            <a:pPr lvl="0"/>
            <a:fld id="{B13FC8EC-0662-4015-8EE9-A71A0A779386}" type="datetime1">
              <a:rPr lang="en-CA"/>
              <a:pPr lvl="0"/>
              <a:t>2017-09-07</a:t>
            </a:fld>
            <a:endParaRPr lang="en-CA"/>
          </a:p>
        </p:txBody>
      </p:sp>
      <p:sp>
        <p:nvSpPr>
          <p:cNvPr id="5" name="Footer Placeholder 10"/>
          <p:cNvSpPr txBox="1">
            <a:spLocks noGrp="1"/>
          </p:cNvSpPr>
          <p:nvPr>
            <p:ph type="ftr" sz="quarter" idx="9"/>
          </p:nvPr>
        </p:nvSpPr>
        <p:spPr/>
        <p:txBody>
          <a:bodyPr/>
          <a:lstStyle>
            <a:lvl1pPr>
              <a:defRPr/>
            </a:lvl1pPr>
          </a:lstStyle>
          <a:p>
            <a:pPr lvl="0"/>
            <a:endParaRPr lang="en-CA"/>
          </a:p>
        </p:txBody>
      </p:sp>
      <p:sp>
        <p:nvSpPr>
          <p:cNvPr id="6" name="Slide Number Placeholder 15"/>
          <p:cNvSpPr txBox="1">
            <a:spLocks noGrp="1"/>
          </p:cNvSpPr>
          <p:nvPr>
            <p:ph type="sldNum" sz="quarter" idx="8"/>
          </p:nvPr>
        </p:nvSpPr>
        <p:spPr/>
        <p:txBody>
          <a:bodyPr/>
          <a:lstStyle>
            <a:lvl1pPr>
              <a:defRPr/>
            </a:lvl1pPr>
          </a:lstStyle>
          <a:p>
            <a:pPr lvl="0"/>
            <a:fld id="{4281E912-3869-4471-970C-35B9CE941581}" type="slidenum">
              <a:t>‹#›</a:t>
            </a:fld>
            <a:endParaRPr lang="en-CA"/>
          </a:p>
        </p:txBody>
      </p:sp>
      <p:sp>
        <p:nvSpPr>
          <p:cNvPr id="7" name="Title 7"/>
          <p:cNvSpPr txBox="1">
            <a:spLocks noGrp="1"/>
          </p:cNvSpPr>
          <p:nvPr>
            <p:ph type="title"/>
          </p:nvPr>
        </p:nvSpPr>
        <p:spPr>
          <a:xfrm>
            <a:off x="180475" y="2947083"/>
            <a:ext cx="8686800" cy="1184824"/>
          </a:xfrm>
        </p:spPr>
        <p:txBody>
          <a:bodyPr anchor="t"/>
          <a:lstStyle>
            <a:lvl1pPr algn="r">
              <a:defRPr>
                <a:solidFill>
                  <a:srgbClr val="FBEEC9"/>
                </a:solidFill>
              </a:defRPr>
            </a:lvl1pPr>
          </a:lstStyle>
          <a:p>
            <a:pPr lvl="0"/>
            <a:r>
              <a:rPr lang="en-US"/>
              <a:t>Click to edit Master title style</a:t>
            </a:r>
          </a:p>
        </p:txBody>
      </p:sp>
    </p:spTree>
    <p:extLst>
      <p:ext uri="{BB962C8B-B14F-4D97-AF65-F5344CB8AC3E}">
        <p14:creationId xmlns:p14="http://schemas.microsoft.com/office/powerpoint/2010/main" val="3370798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9"/>
          <p:cNvSpPr txBox="1">
            <a:spLocks noGrp="1"/>
          </p:cNvSpPr>
          <p:nvPr>
            <p:ph type="title"/>
          </p:nvPr>
        </p:nvSpPr>
        <p:spPr>
          <a:xfrm>
            <a:off x="301752" y="457200"/>
            <a:ext cx="8686800" cy="841248"/>
          </a:xfrm>
        </p:spPr>
        <p:txBody>
          <a:bodyPr/>
          <a:lstStyle>
            <a:lvl1pPr>
              <a:defRPr/>
            </a:lvl1pPr>
          </a:lstStyle>
          <a:p>
            <a:pPr lvl="0"/>
            <a:r>
              <a:rPr lang="en-US"/>
              <a:t>Click to edit Master title style</a:t>
            </a:r>
          </a:p>
        </p:txBody>
      </p:sp>
      <p:sp>
        <p:nvSpPr>
          <p:cNvPr id="3" name="Content Placeholder 13"/>
          <p:cNvSpPr txBox="1">
            <a:spLocks noGrp="1"/>
          </p:cNvSpPr>
          <p:nvPr>
            <p:ph idx="1"/>
          </p:nvPr>
        </p:nvSpPr>
        <p:spPr>
          <a:xfrm>
            <a:off x="304796" y="1600200"/>
            <a:ext cx="4190996" cy="4724403"/>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12"/>
          <p:cNvSpPr txBox="1">
            <a:spLocks noGrp="1"/>
          </p:cNvSpPr>
          <p:nvPr>
            <p:ph idx="2"/>
          </p:nvPr>
        </p:nvSpPr>
        <p:spPr>
          <a:xfrm>
            <a:off x="4648196" y="1600200"/>
            <a:ext cx="4343400" cy="4724403"/>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20"/>
          <p:cNvSpPr txBox="1">
            <a:spLocks noGrp="1"/>
          </p:cNvSpPr>
          <p:nvPr>
            <p:ph type="dt" sz="half" idx="7"/>
          </p:nvPr>
        </p:nvSpPr>
        <p:spPr/>
        <p:txBody>
          <a:bodyPr/>
          <a:lstStyle>
            <a:lvl1pPr>
              <a:defRPr/>
            </a:lvl1pPr>
          </a:lstStyle>
          <a:p>
            <a:pPr lvl="0"/>
            <a:fld id="{82F6496F-B9CF-48B6-BB69-61791565C8A2}" type="datetime1">
              <a:rPr lang="en-CA"/>
              <a:pPr lvl="0"/>
              <a:t>2017-09-07</a:t>
            </a:fld>
            <a:endParaRPr lang="en-CA"/>
          </a:p>
        </p:txBody>
      </p:sp>
      <p:sp>
        <p:nvSpPr>
          <p:cNvPr id="6" name="Footer Placeholder 9"/>
          <p:cNvSpPr txBox="1">
            <a:spLocks noGrp="1"/>
          </p:cNvSpPr>
          <p:nvPr>
            <p:ph type="ftr" sz="quarter" idx="9"/>
          </p:nvPr>
        </p:nvSpPr>
        <p:spPr/>
        <p:txBody>
          <a:bodyPr/>
          <a:lstStyle>
            <a:lvl1pPr>
              <a:defRPr/>
            </a:lvl1pPr>
          </a:lstStyle>
          <a:p>
            <a:pPr lvl="0"/>
            <a:endParaRPr lang="en-CA"/>
          </a:p>
        </p:txBody>
      </p:sp>
      <p:sp>
        <p:nvSpPr>
          <p:cNvPr id="7" name="Slide Number Placeholder 30"/>
          <p:cNvSpPr txBox="1">
            <a:spLocks noGrp="1"/>
          </p:cNvSpPr>
          <p:nvPr>
            <p:ph type="sldNum" sz="quarter" idx="8"/>
          </p:nvPr>
        </p:nvSpPr>
        <p:spPr/>
        <p:txBody>
          <a:bodyPr/>
          <a:lstStyle>
            <a:lvl1pPr>
              <a:defRPr/>
            </a:lvl1pPr>
          </a:lstStyle>
          <a:p>
            <a:pPr lvl="0"/>
            <a:fld id="{5EDCCCE6-D1C4-43E1-B308-D2E88E385D7C}" type="slidenum">
              <a:t>‹#›</a:t>
            </a:fld>
            <a:endParaRPr lang="en-CA"/>
          </a:p>
        </p:txBody>
      </p:sp>
    </p:spTree>
    <p:extLst>
      <p:ext uri="{BB962C8B-B14F-4D97-AF65-F5344CB8AC3E}">
        <p14:creationId xmlns:p14="http://schemas.microsoft.com/office/powerpoint/2010/main" val="2809212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28"/>
          <p:cNvSpPr txBox="1">
            <a:spLocks noGrp="1"/>
          </p:cNvSpPr>
          <p:nvPr>
            <p:ph type="title"/>
          </p:nvPr>
        </p:nvSpPr>
        <p:spPr>
          <a:xfrm>
            <a:off x="304796" y="5410203"/>
            <a:ext cx="8610603" cy="882652"/>
          </a:xfrm>
        </p:spPr>
        <p:txBody>
          <a:bodyPr/>
          <a:lstStyle>
            <a:lvl1pPr>
              <a:defRPr/>
            </a:lvl1pPr>
          </a:lstStyle>
          <a:p>
            <a:pPr lvl="0"/>
            <a:r>
              <a:rPr lang="en-US"/>
              <a:t>Click to edit Master title style</a:t>
            </a:r>
          </a:p>
        </p:txBody>
      </p:sp>
      <p:sp>
        <p:nvSpPr>
          <p:cNvPr id="3" name="Text Placeholder 12"/>
          <p:cNvSpPr txBox="1">
            <a:spLocks noGrp="1"/>
          </p:cNvSpPr>
          <p:nvPr>
            <p:ph type="body" idx="1"/>
          </p:nvPr>
        </p:nvSpPr>
        <p:spPr>
          <a:xfrm>
            <a:off x="281443" y="666753"/>
            <a:ext cx="4290556" cy="639759"/>
          </a:xfrm>
        </p:spPr>
        <p:txBody>
          <a:bodyPr anchor="ctr"/>
          <a:lstStyle>
            <a:lvl1pPr marL="0" indent="0">
              <a:spcBef>
                <a:spcPts val="400"/>
              </a:spcBef>
              <a:buNone/>
              <a:defRPr sz="1800" cap="all">
                <a:solidFill>
                  <a:srgbClr val="B0761F"/>
                </a:solidFill>
                <a:latin typeface="Franklin Gothic Medium"/>
              </a:defRPr>
            </a:lvl1pPr>
          </a:lstStyle>
          <a:p>
            <a:pPr lvl="0"/>
            <a:r>
              <a:rPr lang="en-US"/>
              <a:t>Click to edit Master text styles</a:t>
            </a:r>
          </a:p>
        </p:txBody>
      </p:sp>
      <p:sp>
        <p:nvSpPr>
          <p:cNvPr id="4" name="Text Placeholder 24"/>
          <p:cNvSpPr txBox="1">
            <a:spLocks noGrp="1"/>
          </p:cNvSpPr>
          <p:nvPr>
            <p:ph type="body" idx="3"/>
          </p:nvPr>
        </p:nvSpPr>
        <p:spPr>
          <a:xfrm>
            <a:off x="4645023" y="666753"/>
            <a:ext cx="4292239" cy="639759"/>
          </a:xfrm>
        </p:spPr>
        <p:txBody>
          <a:bodyPr anchor="ctr"/>
          <a:lstStyle>
            <a:lvl1pPr marL="0" indent="0">
              <a:spcBef>
                <a:spcPts val="400"/>
              </a:spcBef>
              <a:buNone/>
              <a:defRPr sz="1800" cap="all">
                <a:solidFill>
                  <a:srgbClr val="B0761F"/>
                </a:solidFill>
                <a:latin typeface="Franklin Gothic Medium"/>
              </a:defRPr>
            </a:lvl1pPr>
          </a:lstStyle>
          <a:p>
            <a:pPr lvl="0"/>
            <a:r>
              <a:rPr lang="en-US"/>
              <a:t>Click to edit Master text styles</a:t>
            </a:r>
          </a:p>
        </p:txBody>
      </p:sp>
      <p:sp>
        <p:nvSpPr>
          <p:cNvPr id="5" name="Content Placeholder 3"/>
          <p:cNvSpPr txBox="1">
            <a:spLocks noGrp="1"/>
          </p:cNvSpPr>
          <p:nvPr>
            <p:ph idx="2"/>
          </p:nvPr>
        </p:nvSpPr>
        <p:spPr>
          <a:xfrm>
            <a:off x="281443" y="1316041"/>
            <a:ext cx="4290556" cy="3941758"/>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7"/>
          <p:cNvSpPr txBox="1">
            <a:spLocks noGrp="1"/>
          </p:cNvSpPr>
          <p:nvPr>
            <p:ph idx="4"/>
          </p:nvPr>
        </p:nvSpPr>
        <p:spPr>
          <a:xfrm>
            <a:off x="4648727" y="1316041"/>
            <a:ext cx="4288536" cy="3941758"/>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p:cNvSpPr txBox="1">
            <a:spLocks noGrp="1"/>
          </p:cNvSpPr>
          <p:nvPr>
            <p:ph type="dt" sz="half" idx="7"/>
          </p:nvPr>
        </p:nvSpPr>
        <p:spPr/>
        <p:txBody>
          <a:bodyPr/>
          <a:lstStyle>
            <a:lvl1pPr>
              <a:defRPr/>
            </a:lvl1pPr>
          </a:lstStyle>
          <a:p>
            <a:pPr lvl="0"/>
            <a:fld id="{DAD15F03-6666-498C-90A2-3CD04AE19999}" type="datetime1">
              <a:rPr lang="en-CA"/>
              <a:pPr lvl="0"/>
              <a:t>2017-09-07</a:t>
            </a:fld>
            <a:endParaRPr lang="en-CA"/>
          </a:p>
        </p:txBody>
      </p:sp>
      <p:sp>
        <p:nvSpPr>
          <p:cNvPr id="8" name="Footer Placeholder 5"/>
          <p:cNvSpPr txBox="1">
            <a:spLocks noGrp="1"/>
          </p:cNvSpPr>
          <p:nvPr>
            <p:ph type="ftr" sz="quarter" idx="9"/>
          </p:nvPr>
        </p:nvSpPr>
        <p:spPr/>
        <p:txBody>
          <a:bodyPr/>
          <a:lstStyle>
            <a:lvl1pPr>
              <a:defRPr/>
            </a:lvl1pPr>
          </a:lstStyle>
          <a:p>
            <a:pPr lvl="0"/>
            <a:endParaRPr lang="en-CA"/>
          </a:p>
        </p:txBody>
      </p:sp>
      <p:sp>
        <p:nvSpPr>
          <p:cNvPr id="9" name="Slide Number Placeholder 6"/>
          <p:cNvSpPr txBox="1">
            <a:spLocks noGrp="1"/>
          </p:cNvSpPr>
          <p:nvPr>
            <p:ph type="sldNum" sz="quarter" idx="8"/>
          </p:nvPr>
        </p:nvSpPr>
        <p:spPr>
          <a:xfrm>
            <a:off x="8229600" y="6476996"/>
            <a:ext cx="761996" cy="246888"/>
          </a:xfrm>
        </p:spPr>
        <p:txBody>
          <a:bodyPr/>
          <a:lstStyle>
            <a:lvl1pPr>
              <a:defRPr/>
            </a:lvl1pPr>
          </a:lstStyle>
          <a:p>
            <a:pPr lvl="0"/>
            <a:fld id="{29BCC64A-BDA0-4F57-8607-85277FE4BE6A}" type="slidenum">
              <a:t>‹#›</a:t>
            </a:fld>
            <a:endParaRPr lang="en-CA"/>
          </a:p>
        </p:txBody>
      </p:sp>
      <p:sp>
        <p:nvSpPr>
          <p:cNvPr id="10" name="Straight Connector 10"/>
          <p:cNvSpPr/>
          <p:nvPr/>
        </p:nvSpPr>
        <p:spPr>
          <a:xfrm>
            <a:off x="514350" y="6019796"/>
            <a:ext cx="8629650" cy="2377"/>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9528">
            <a:solidFill>
              <a:srgbClr val="F0A22E">
                <a:alpha val="0"/>
              </a:srgbClr>
            </a:solidFill>
            <a:prstDash val="solid"/>
            <a:roun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Franklin Gothic Book"/>
            </a:endParaRPr>
          </a:p>
        </p:txBody>
      </p:sp>
    </p:spTree>
    <p:extLst>
      <p:ext uri="{BB962C8B-B14F-4D97-AF65-F5344CB8AC3E}">
        <p14:creationId xmlns:p14="http://schemas.microsoft.com/office/powerpoint/2010/main" val="359600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29"/>
          <p:cNvSpPr txBox="1">
            <a:spLocks noGrp="1"/>
          </p:cNvSpPr>
          <p:nvPr>
            <p:ph type="title"/>
          </p:nvPr>
        </p:nvSpPr>
        <p:spPr>
          <a:xfrm>
            <a:off x="301752" y="457200"/>
            <a:ext cx="8686800" cy="841248"/>
          </a:xfrm>
        </p:spPr>
        <p:txBody>
          <a:bodyPr/>
          <a:lstStyle>
            <a:lvl1pPr>
              <a:defRPr/>
            </a:lvl1pPr>
          </a:lstStyle>
          <a:p>
            <a:pPr lvl="0"/>
            <a:r>
              <a:rPr lang="en-US"/>
              <a:t>Click to edit Master title style</a:t>
            </a:r>
          </a:p>
        </p:txBody>
      </p:sp>
      <p:sp>
        <p:nvSpPr>
          <p:cNvPr id="3" name="Date Placeholder 11"/>
          <p:cNvSpPr txBox="1">
            <a:spLocks noGrp="1"/>
          </p:cNvSpPr>
          <p:nvPr>
            <p:ph type="dt" sz="half" idx="7"/>
          </p:nvPr>
        </p:nvSpPr>
        <p:spPr/>
        <p:txBody>
          <a:bodyPr/>
          <a:lstStyle>
            <a:lvl1pPr>
              <a:defRPr/>
            </a:lvl1pPr>
          </a:lstStyle>
          <a:p>
            <a:pPr lvl="0"/>
            <a:fld id="{4F3F1FCD-7FAD-463F-8D67-09A1063EC89D}" type="datetime1">
              <a:rPr lang="en-CA"/>
              <a:pPr lvl="0"/>
              <a:t>2017-09-07</a:t>
            </a:fld>
            <a:endParaRPr lang="en-CA"/>
          </a:p>
        </p:txBody>
      </p:sp>
      <p:sp>
        <p:nvSpPr>
          <p:cNvPr id="4" name="Footer Placeholder 20"/>
          <p:cNvSpPr txBox="1">
            <a:spLocks noGrp="1"/>
          </p:cNvSpPr>
          <p:nvPr>
            <p:ph type="ftr" sz="quarter" idx="9"/>
          </p:nvPr>
        </p:nvSpPr>
        <p:spPr/>
        <p:txBody>
          <a:bodyPr/>
          <a:lstStyle>
            <a:lvl1pPr>
              <a:defRPr/>
            </a:lvl1pPr>
          </a:lstStyle>
          <a:p>
            <a:pPr lvl="0"/>
            <a:endParaRPr lang="en-CA"/>
          </a:p>
        </p:txBody>
      </p:sp>
      <p:sp>
        <p:nvSpPr>
          <p:cNvPr id="5" name="Slide Number Placeholder 5"/>
          <p:cNvSpPr txBox="1">
            <a:spLocks noGrp="1"/>
          </p:cNvSpPr>
          <p:nvPr>
            <p:ph type="sldNum" sz="quarter" idx="8"/>
          </p:nvPr>
        </p:nvSpPr>
        <p:spPr/>
        <p:txBody>
          <a:bodyPr/>
          <a:lstStyle>
            <a:lvl1pPr>
              <a:defRPr/>
            </a:lvl1pPr>
          </a:lstStyle>
          <a:p>
            <a:pPr lvl="0"/>
            <a:fld id="{47AE4BC9-11AF-46B2-AE7B-4227446330CC}" type="slidenum">
              <a:t>‹#›</a:t>
            </a:fld>
            <a:endParaRPr lang="en-CA"/>
          </a:p>
        </p:txBody>
      </p:sp>
    </p:spTree>
    <p:extLst>
      <p:ext uri="{BB962C8B-B14F-4D97-AF65-F5344CB8AC3E}">
        <p14:creationId xmlns:p14="http://schemas.microsoft.com/office/powerpoint/2010/main" val="3457815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2"/>
          <p:cNvSpPr txBox="1">
            <a:spLocks noGrp="1"/>
          </p:cNvSpPr>
          <p:nvPr>
            <p:ph type="dt" sz="half" idx="7"/>
          </p:nvPr>
        </p:nvSpPr>
        <p:spPr/>
        <p:txBody>
          <a:bodyPr/>
          <a:lstStyle>
            <a:lvl1pPr>
              <a:defRPr/>
            </a:lvl1pPr>
          </a:lstStyle>
          <a:p>
            <a:pPr lvl="0"/>
            <a:fld id="{6F0248A8-D85A-4CA7-B8BF-48DFBDCA6674}" type="datetime1">
              <a:rPr lang="en-CA"/>
              <a:pPr lvl="0"/>
              <a:t>2017-09-07</a:t>
            </a:fld>
            <a:endParaRPr lang="en-CA"/>
          </a:p>
        </p:txBody>
      </p:sp>
      <p:sp>
        <p:nvSpPr>
          <p:cNvPr id="3" name="Footer Placeholder 23"/>
          <p:cNvSpPr txBox="1">
            <a:spLocks noGrp="1"/>
          </p:cNvSpPr>
          <p:nvPr>
            <p:ph type="ftr" sz="quarter" idx="9"/>
          </p:nvPr>
        </p:nvSpPr>
        <p:spPr/>
        <p:txBody>
          <a:bodyPr/>
          <a:lstStyle>
            <a:lvl1pPr>
              <a:defRPr/>
            </a:lvl1pPr>
          </a:lstStyle>
          <a:p>
            <a:pPr lvl="0"/>
            <a:endParaRPr lang="en-CA"/>
          </a:p>
        </p:txBody>
      </p:sp>
      <p:sp>
        <p:nvSpPr>
          <p:cNvPr id="4" name="Slide Number Placeholder 6"/>
          <p:cNvSpPr txBox="1">
            <a:spLocks noGrp="1"/>
          </p:cNvSpPr>
          <p:nvPr>
            <p:ph type="sldNum" sz="quarter" idx="8"/>
          </p:nvPr>
        </p:nvSpPr>
        <p:spPr/>
        <p:txBody>
          <a:bodyPr/>
          <a:lstStyle>
            <a:lvl1pPr>
              <a:defRPr/>
            </a:lvl1pPr>
          </a:lstStyle>
          <a:p>
            <a:pPr lvl="0"/>
            <a:fld id="{30BF5283-DDEC-4C52-ACE4-9065CC7AEDD6}" type="slidenum">
              <a:t>‹#›</a:t>
            </a:fld>
            <a:endParaRPr lang="en-CA"/>
          </a:p>
        </p:txBody>
      </p:sp>
    </p:spTree>
    <p:extLst>
      <p:ext uri="{BB962C8B-B14F-4D97-AF65-F5344CB8AC3E}">
        <p14:creationId xmlns:p14="http://schemas.microsoft.com/office/powerpoint/2010/main" val="1313043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Straight Connector 7"/>
          <p:cNvSpPr/>
          <p:nvPr/>
        </p:nvSpPr>
        <p:spPr>
          <a:xfrm>
            <a:off x="514350" y="5849115"/>
            <a:ext cx="8629650" cy="2377"/>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9528">
            <a:solidFill>
              <a:srgbClr val="F0A22E">
                <a:alpha val="0"/>
              </a:srgbClr>
            </a:solidFill>
            <a:prstDash val="solid"/>
            <a:roun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Franklin Gothic Book"/>
            </a:endParaRPr>
          </a:p>
        </p:txBody>
      </p:sp>
      <p:sp>
        <p:nvSpPr>
          <p:cNvPr id="3" name="Title 11"/>
          <p:cNvSpPr txBox="1">
            <a:spLocks noGrp="1"/>
          </p:cNvSpPr>
          <p:nvPr>
            <p:ph type="title"/>
          </p:nvPr>
        </p:nvSpPr>
        <p:spPr>
          <a:xfrm>
            <a:off x="457200" y="5486400"/>
            <a:ext cx="8458200" cy="520695"/>
          </a:xfrm>
        </p:spPr>
        <p:txBody>
          <a:bodyPr/>
          <a:lstStyle>
            <a:lvl1pPr>
              <a:defRPr sz="2000" b="1"/>
            </a:lvl1pPr>
          </a:lstStyle>
          <a:p>
            <a:pPr lvl="0"/>
            <a:r>
              <a:rPr lang="en-US"/>
              <a:t>Click to edit Master title style</a:t>
            </a:r>
          </a:p>
        </p:txBody>
      </p:sp>
      <p:sp>
        <p:nvSpPr>
          <p:cNvPr id="4" name="Text Placeholder 25"/>
          <p:cNvSpPr txBox="1">
            <a:spLocks noGrp="1"/>
          </p:cNvSpPr>
          <p:nvPr>
            <p:ph type="body" idx="2"/>
          </p:nvPr>
        </p:nvSpPr>
        <p:spPr>
          <a:xfrm>
            <a:off x="457200" y="609603"/>
            <a:ext cx="3008311" cy="4800600"/>
          </a:xfrm>
        </p:spPr>
        <p:txBody>
          <a:bodyPr/>
          <a:lstStyle>
            <a:lvl1pPr marL="0" indent="0">
              <a:spcBef>
                <a:spcPts val="300"/>
              </a:spcBef>
              <a:buNone/>
              <a:defRPr sz="1400"/>
            </a:lvl1pPr>
          </a:lstStyle>
          <a:p>
            <a:pPr lvl="0"/>
            <a:r>
              <a:rPr lang="en-US"/>
              <a:t>Click to edit Master text styles</a:t>
            </a:r>
          </a:p>
        </p:txBody>
      </p:sp>
      <p:sp>
        <p:nvSpPr>
          <p:cNvPr id="5" name="Content Placeholder 13"/>
          <p:cNvSpPr txBox="1">
            <a:spLocks noGrp="1"/>
          </p:cNvSpPr>
          <p:nvPr>
            <p:ph idx="1"/>
          </p:nvPr>
        </p:nvSpPr>
        <p:spPr>
          <a:xfrm>
            <a:off x="3575047" y="609603"/>
            <a:ext cx="5340352" cy="4800600"/>
          </a:xfrm>
        </p:spPr>
        <p:txBody>
          <a:bodyPr/>
          <a:lstStyle>
            <a:lvl1pPr>
              <a:defRPr/>
            </a:lvl1pPr>
            <a:lvl2pPr>
              <a:defRPr/>
            </a:lvl2pPr>
            <a:lvl3pPr>
              <a:defRPr/>
            </a:lvl3pPr>
            <a:lvl4pPr>
              <a:defRPr/>
            </a:lvl4pPr>
            <a:lvl5pPr>
              <a:spcBef>
                <a:spcPts val="500"/>
              </a:spcBef>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24"/>
          <p:cNvSpPr txBox="1">
            <a:spLocks noGrp="1"/>
          </p:cNvSpPr>
          <p:nvPr>
            <p:ph type="dt" sz="half" idx="7"/>
          </p:nvPr>
        </p:nvSpPr>
        <p:spPr/>
        <p:txBody>
          <a:bodyPr/>
          <a:lstStyle>
            <a:lvl1pPr>
              <a:defRPr/>
            </a:lvl1pPr>
          </a:lstStyle>
          <a:p>
            <a:pPr lvl="0"/>
            <a:fld id="{07AEA416-986A-42E6-95F7-043F309D911F}" type="datetime1">
              <a:rPr lang="en-CA"/>
              <a:pPr lvl="0"/>
              <a:t>2017-09-07</a:t>
            </a:fld>
            <a:endParaRPr lang="en-CA"/>
          </a:p>
        </p:txBody>
      </p:sp>
      <p:sp>
        <p:nvSpPr>
          <p:cNvPr id="7" name="Footer Placeholder 28"/>
          <p:cNvSpPr txBox="1">
            <a:spLocks noGrp="1"/>
          </p:cNvSpPr>
          <p:nvPr>
            <p:ph type="ftr" sz="quarter" idx="9"/>
          </p:nvPr>
        </p:nvSpPr>
        <p:spPr/>
        <p:txBody>
          <a:bodyPr/>
          <a:lstStyle>
            <a:lvl1pPr>
              <a:defRPr/>
            </a:lvl1pPr>
          </a:lstStyle>
          <a:p>
            <a:pPr lvl="0"/>
            <a:endParaRPr lang="en-CA"/>
          </a:p>
        </p:txBody>
      </p:sp>
      <p:sp>
        <p:nvSpPr>
          <p:cNvPr id="8" name="Slide Number Placeholder 6"/>
          <p:cNvSpPr txBox="1">
            <a:spLocks noGrp="1"/>
          </p:cNvSpPr>
          <p:nvPr>
            <p:ph type="sldNum" sz="quarter" idx="8"/>
          </p:nvPr>
        </p:nvSpPr>
        <p:spPr/>
        <p:txBody>
          <a:bodyPr/>
          <a:lstStyle>
            <a:lvl1pPr>
              <a:defRPr/>
            </a:lvl1pPr>
          </a:lstStyle>
          <a:p>
            <a:pPr lvl="0"/>
            <a:fld id="{C05CD3C4-BD5D-43BF-A168-EAF7938C2F51}" type="slidenum">
              <a:t>‹#›</a:t>
            </a:fld>
            <a:endParaRPr lang="en-CA"/>
          </a:p>
        </p:txBody>
      </p:sp>
    </p:spTree>
    <p:extLst>
      <p:ext uri="{BB962C8B-B14F-4D97-AF65-F5344CB8AC3E}">
        <p14:creationId xmlns:p14="http://schemas.microsoft.com/office/powerpoint/2010/main" val="721169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Picture Placeholder 12"/>
          <p:cNvSpPr txBox="1">
            <a:spLocks noGrp="1"/>
          </p:cNvSpPr>
          <p:nvPr>
            <p:ph type="pic" idx="1"/>
          </p:nvPr>
        </p:nvSpPr>
        <p:spPr>
          <a:xfrm>
            <a:off x="3505196" y="616634"/>
            <a:ext cx="5029200" cy="3657600"/>
          </a:xfrm>
          <a:solidFill>
            <a:srgbClr val="FFFFFF"/>
          </a:solidFill>
          <a:ln w="6345">
            <a:solidFill>
              <a:srgbClr val="F0A22E"/>
            </a:solidFill>
            <a:prstDash val="solid"/>
          </a:ln>
        </p:spPr>
        <p:txBody>
          <a:bodyPr/>
          <a:lstStyle>
            <a:lvl1pPr marL="0" indent="0">
              <a:buNone/>
              <a:defRPr/>
            </a:lvl1pPr>
          </a:lstStyle>
          <a:p>
            <a:pPr lvl="0"/>
            <a:r>
              <a:rPr lang="en-US"/>
              <a:t>Click icon to add picture</a:t>
            </a:r>
          </a:p>
        </p:txBody>
      </p:sp>
      <p:sp>
        <p:nvSpPr>
          <p:cNvPr id="3" name="Date Placeholder 6"/>
          <p:cNvSpPr txBox="1">
            <a:spLocks noGrp="1"/>
          </p:cNvSpPr>
          <p:nvPr>
            <p:ph type="dt" sz="half" idx="7"/>
          </p:nvPr>
        </p:nvSpPr>
        <p:spPr/>
        <p:txBody>
          <a:bodyPr/>
          <a:lstStyle>
            <a:lvl1pPr>
              <a:defRPr/>
            </a:lvl1pPr>
          </a:lstStyle>
          <a:p>
            <a:pPr lvl="0"/>
            <a:fld id="{5FDD0F56-FF93-4719-B7E4-2A9AE21AAAB3}" type="datetime1">
              <a:rPr lang="en-CA"/>
              <a:pPr lvl="0"/>
              <a:t>2017-09-07</a:t>
            </a:fld>
            <a:endParaRPr lang="en-CA"/>
          </a:p>
        </p:txBody>
      </p:sp>
      <p:sp>
        <p:nvSpPr>
          <p:cNvPr id="4" name="Footer Placeholder 4"/>
          <p:cNvSpPr txBox="1">
            <a:spLocks noGrp="1"/>
          </p:cNvSpPr>
          <p:nvPr>
            <p:ph type="ftr" sz="quarter" idx="9"/>
          </p:nvPr>
        </p:nvSpPr>
        <p:spPr/>
        <p:txBody>
          <a:bodyPr/>
          <a:lstStyle>
            <a:lvl1pPr>
              <a:defRPr/>
            </a:lvl1pPr>
          </a:lstStyle>
          <a:p>
            <a:pPr lvl="0"/>
            <a:endParaRPr lang="en-CA"/>
          </a:p>
        </p:txBody>
      </p:sp>
      <p:sp>
        <p:nvSpPr>
          <p:cNvPr id="5" name="Slide Number Placeholder 30"/>
          <p:cNvSpPr txBox="1">
            <a:spLocks noGrp="1"/>
          </p:cNvSpPr>
          <p:nvPr>
            <p:ph type="sldNum" sz="quarter" idx="8"/>
          </p:nvPr>
        </p:nvSpPr>
        <p:spPr/>
        <p:txBody>
          <a:bodyPr/>
          <a:lstStyle>
            <a:lvl1pPr>
              <a:defRPr/>
            </a:lvl1pPr>
          </a:lstStyle>
          <a:p>
            <a:pPr lvl="0"/>
            <a:fld id="{BD1CF999-719C-479D-8801-06B7A9634074}" type="slidenum">
              <a:t>‹#›</a:t>
            </a:fld>
            <a:endParaRPr lang="en-CA"/>
          </a:p>
        </p:txBody>
      </p:sp>
      <p:sp>
        <p:nvSpPr>
          <p:cNvPr id="6" name="Title 16"/>
          <p:cNvSpPr txBox="1">
            <a:spLocks noGrp="1"/>
          </p:cNvSpPr>
          <p:nvPr>
            <p:ph type="title"/>
          </p:nvPr>
        </p:nvSpPr>
        <p:spPr>
          <a:xfrm>
            <a:off x="381003" y="4993757"/>
            <a:ext cx="5867403" cy="522286"/>
          </a:xfrm>
        </p:spPr>
        <p:txBody>
          <a:bodyPr/>
          <a:lstStyle>
            <a:lvl1pPr>
              <a:defRPr sz="2000" b="1"/>
            </a:lvl1pPr>
          </a:lstStyle>
          <a:p>
            <a:pPr lvl="0"/>
            <a:r>
              <a:rPr lang="en-US"/>
              <a:t>Click to edit Master title style</a:t>
            </a:r>
          </a:p>
        </p:txBody>
      </p:sp>
      <p:sp>
        <p:nvSpPr>
          <p:cNvPr id="7" name="Text Placeholder 25"/>
          <p:cNvSpPr txBox="1">
            <a:spLocks noGrp="1"/>
          </p:cNvSpPr>
          <p:nvPr>
            <p:ph type="body" idx="2"/>
          </p:nvPr>
        </p:nvSpPr>
        <p:spPr>
          <a:xfrm>
            <a:off x="381003" y="5533217"/>
            <a:ext cx="5867403" cy="768352"/>
          </a:xfrm>
        </p:spPr>
        <p:txBody>
          <a:bodyPr lIns="109728" tIns="0"/>
          <a:lstStyle>
            <a:lvl1pPr marL="0" indent="0">
              <a:spcBef>
                <a:spcPts val="300"/>
              </a:spcBef>
              <a:buNone/>
              <a:defRPr sz="1400"/>
            </a:lvl1pPr>
          </a:lstStyle>
          <a:p>
            <a:pPr lvl="0"/>
            <a:r>
              <a:rPr lang="en-US"/>
              <a:t>Click to edit Master text styles</a:t>
            </a:r>
          </a:p>
        </p:txBody>
      </p:sp>
    </p:spTree>
    <p:extLst>
      <p:ext uri="{BB962C8B-B14F-4D97-AF65-F5344CB8AC3E}">
        <p14:creationId xmlns:p14="http://schemas.microsoft.com/office/powerpoint/2010/main" val="3279633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996EC9BB-6C5D-40E3-B888-88D344397DD7}" type="datetime1">
              <a:rPr lang="en-CA"/>
              <a:pPr lvl="0"/>
              <a:t>2017-09-07</a:t>
            </a:fld>
            <a:endParaRPr lang="en-CA"/>
          </a:p>
        </p:txBody>
      </p:sp>
      <p:sp>
        <p:nvSpPr>
          <p:cNvPr id="5" name="Footer Placeholder 4"/>
          <p:cNvSpPr txBox="1">
            <a:spLocks noGrp="1"/>
          </p:cNvSpPr>
          <p:nvPr>
            <p:ph type="ftr" sz="quarter" idx="9"/>
          </p:nvPr>
        </p:nvSpPr>
        <p:spPr/>
        <p:txBody>
          <a:bodyPr/>
          <a:lstStyle>
            <a:lvl1pPr>
              <a:defRPr/>
            </a:lvl1pPr>
          </a:lstStyle>
          <a:p>
            <a:pPr lvl="0"/>
            <a:endParaRPr lang="en-CA"/>
          </a:p>
        </p:txBody>
      </p:sp>
      <p:sp>
        <p:nvSpPr>
          <p:cNvPr id="6" name="Slide Number Placeholder 5"/>
          <p:cNvSpPr txBox="1">
            <a:spLocks noGrp="1"/>
          </p:cNvSpPr>
          <p:nvPr>
            <p:ph type="sldNum" sz="quarter" idx="8"/>
          </p:nvPr>
        </p:nvSpPr>
        <p:spPr/>
        <p:txBody>
          <a:bodyPr/>
          <a:lstStyle>
            <a:lvl1pPr>
              <a:defRPr/>
            </a:lvl1pPr>
          </a:lstStyle>
          <a:p>
            <a:pPr lvl="0"/>
            <a:fld id="{5E627DBB-7EB5-4541-9E3A-C90A56EED5A6}" type="slidenum">
              <a:t>‹#›</a:t>
            </a:fld>
            <a:endParaRPr lang="en-CA"/>
          </a:p>
        </p:txBody>
      </p:sp>
    </p:spTree>
    <p:extLst>
      <p:ext uri="{BB962C8B-B14F-4D97-AF65-F5344CB8AC3E}">
        <p14:creationId xmlns:p14="http://schemas.microsoft.com/office/powerpoint/2010/main" val="507385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858000" y="549280"/>
            <a:ext cx="1828800" cy="5851529"/>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457200" y="549280"/>
            <a:ext cx="6248396" cy="5851529"/>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txBox="1">
            <a:spLocks noGrp="1"/>
          </p:cNvSpPr>
          <p:nvPr>
            <p:ph type="dt" sz="half" idx="7"/>
          </p:nvPr>
        </p:nvSpPr>
        <p:spPr/>
        <p:txBody>
          <a:bodyPr/>
          <a:lstStyle>
            <a:lvl1pPr>
              <a:defRPr/>
            </a:lvl1pPr>
          </a:lstStyle>
          <a:p>
            <a:pPr lvl="0"/>
            <a:fld id="{A85C4A85-4B41-4B3E-9332-F0CD1169CC75}" type="datetime1">
              <a:rPr lang="en-CA"/>
              <a:pPr lvl="0"/>
              <a:t>2017-09-07</a:t>
            </a:fld>
            <a:endParaRPr lang="en-CA"/>
          </a:p>
        </p:txBody>
      </p:sp>
      <p:sp>
        <p:nvSpPr>
          <p:cNvPr id="5" name="Footer Placeholder 4"/>
          <p:cNvSpPr txBox="1">
            <a:spLocks noGrp="1"/>
          </p:cNvSpPr>
          <p:nvPr>
            <p:ph type="ftr" sz="quarter" idx="9"/>
          </p:nvPr>
        </p:nvSpPr>
        <p:spPr/>
        <p:txBody>
          <a:bodyPr/>
          <a:lstStyle>
            <a:lvl1pPr>
              <a:defRPr/>
            </a:lvl1pPr>
          </a:lstStyle>
          <a:p>
            <a:pPr lvl="0"/>
            <a:endParaRPr lang="en-CA"/>
          </a:p>
        </p:txBody>
      </p:sp>
      <p:sp>
        <p:nvSpPr>
          <p:cNvPr id="6" name="Slide Number Placeholder 5"/>
          <p:cNvSpPr txBox="1">
            <a:spLocks noGrp="1"/>
          </p:cNvSpPr>
          <p:nvPr>
            <p:ph type="sldNum" sz="quarter" idx="8"/>
          </p:nvPr>
        </p:nvSpPr>
        <p:spPr/>
        <p:txBody>
          <a:bodyPr/>
          <a:lstStyle>
            <a:lvl1pPr>
              <a:defRPr/>
            </a:lvl1pPr>
          </a:lstStyle>
          <a:p>
            <a:pPr lvl="0"/>
            <a:fld id="{A927A1C4-4471-4CBF-9243-E651716857E1}" type="slidenum">
              <a:t>‹#›</a:t>
            </a:fld>
            <a:endParaRPr lang="en-CA"/>
          </a:p>
        </p:txBody>
      </p:sp>
    </p:spTree>
    <p:extLst>
      <p:ext uri="{BB962C8B-B14F-4D97-AF65-F5344CB8AC3E}">
        <p14:creationId xmlns:p14="http://schemas.microsoft.com/office/powerpoint/2010/main" val="3520932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2" name="Straight Connector 6"/>
          <p:cNvSpPr/>
          <p:nvPr/>
        </p:nvSpPr>
        <p:spPr>
          <a:xfrm>
            <a:off x="514350" y="1050901"/>
            <a:ext cx="8629650" cy="2377"/>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9528">
            <a:solidFill>
              <a:srgbClr val="F0A22E">
                <a:alpha val="0"/>
              </a:srgbClr>
            </a:solidFill>
            <a:prstDash val="solid"/>
            <a:roun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Franklin Gothic Book"/>
            </a:endParaRPr>
          </a:p>
        </p:txBody>
      </p:sp>
      <p:sp>
        <p:nvSpPr>
          <p:cNvPr id="3" name="Text Placeholder 7"/>
          <p:cNvSpPr txBox="1">
            <a:spLocks noGrp="1"/>
          </p:cNvSpPr>
          <p:nvPr>
            <p:ph type="body" idx="1"/>
          </p:nvPr>
        </p:nvSpPr>
        <p:spPr>
          <a:xfrm>
            <a:off x="304796" y="1554159"/>
            <a:ext cx="8686800" cy="4525959"/>
          </a:xfrm>
          <a:prstGeom prst="rect">
            <a:avLst/>
          </a:prstGeom>
          <a:noFill/>
          <a:ln>
            <a:noFill/>
          </a:ln>
        </p:spPr>
        <p:txBody>
          <a:bodyPr vert="horz" wrap="square" lIns="91440" tIns="45720" rIns="91440" bIns="45720" anchor="t"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0"/>
          <p:cNvSpPr txBox="1">
            <a:spLocks noGrp="1"/>
          </p:cNvSpPr>
          <p:nvPr>
            <p:ph type="dt" sz="half" idx="2"/>
          </p:nvPr>
        </p:nvSpPr>
        <p:spPr>
          <a:xfrm>
            <a:off x="6476996" y="76196"/>
            <a:ext cx="2514600" cy="288922"/>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en-CA" sz="1200" b="0" i="0" u="none" strike="noStrike" kern="1200" cap="none" spc="0" baseline="0">
                <a:solidFill>
                  <a:srgbClr val="D38E27"/>
                </a:solidFill>
                <a:uFillTx/>
                <a:latin typeface="Franklin Gothic Book"/>
              </a:defRPr>
            </a:lvl1pPr>
          </a:lstStyle>
          <a:p>
            <a:pPr lvl="0"/>
            <a:fld id="{25A2F543-0E85-4E15-9738-CEE8BD9EBD78}" type="datetime1">
              <a:rPr lang="en-CA"/>
              <a:pPr lvl="0"/>
              <a:t>2017-09-07</a:t>
            </a:fld>
            <a:endParaRPr lang="en-CA"/>
          </a:p>
        </p:txBody>
      </p:sp>
      <p:sp>
        <p:nvSpPr>
          <p:cNvPr id="5" name="Footer Placeholder 27"/>
          <p:cNvSpPr txBox="1">
            <a:spLocks noGrp="1"/>
          </p:cNvSpPr>
          <p:nvPr>
            <p:ph type="ftr" sz="quarter" idx="3"/>
          </p:nvPr>
        </p:nvSpPr>
        <p:spPr>
          <a:xfrm>
            <a:off x="3124203" y="76196"/>
            <a:ext cx="3352803" cy="288922"/>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CA" sz="1200" b="0" i="0" u="none" strike="noStrike" kern="1200" cap="none" spc="0" baseline="0">
                <a:solidFill>
                  <a:srgbClr val="D38E27"/>
                </a:solidFill>
                <a:uFillTx/>
                <a:latin typeface="Franklin Gothic Book"/>
              </a:defRPr>
            </a:lvl1pPr>
          </a:lstStyle>
          <a:p>
            <a:pPr lvl="0"/>
            <a:endParaRPr lang="en-CA"/>
          </a:p>
        </p:txBody>
      </p:sp>
      <p:sp>
        <p:nvSpPr>
          <p:cNvPr id="6" name="Slide Number Placeholder 4"/>
          <p:cNvSpPr txBox="1">
            <a:spLocks noGrp="1"/>
          </p:cNvSpPr>
          <p:nvPr>
            <p:ph type="sldNum" sz="quarter" idx="4"/>
          </p:nvPr>
        </p:nvSpPr>
        <p:spPr>
          <a:xfrm>
            <a:off x="8229600" y="6476996"/>
            <a:ext cx="761996" cy="244473"/>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en-CA" sz="1200" b="0" i="0" u="none" strike="noStrike" kern="1200" cap="none" spc="0" baseline="0">
                <a:solidFill>
                  <a:srgbClr val="D38E27"/>
                </a:solidFill>
                <a:uFillTx/>
                <a:latin typeface="Franklin Gothic Book"/>
              </a:defRPr>
            </a:lvl1pPr>
          </a:lstStyle>
          <a:p>
            <a:pPr lvl="0"/>
            <a:fld id="{B7AAFCCB-31A8-4745-9D08-3D2FBAE8BBA9}" type="slidenum">
              <a:t>‹#›</a:t>
            </a:fld>
            <a:endParaRPr lang="en-CA"/>
          </a:p>
        </p:txBody>
      </p:sp>
      <p:sp>
        <p:nvSpPr>
          <p:cNvPr id="7" name="Title Placeholder 9"/>
          <p:cNvSpPr txBox="1">
            <a:spLocks noGrp="1"/>
          </p:cNvSpPr>
          <p:nvPr>
            <p:ph type="title"/>
          </p:nvPr>
        </p:nvSpPr>
        <p:spPr>
          <a:xfrm>
            <a:off x="304796" y="457200"/>
            <a:ext cx="8686800" cy="838203"/>
          </a:xfrm>
          <a:prstGeom prst="rect">
            <a:avLst/>
          </a:prstGeom>
          <a:noFill/>
          <a:ln>
            <a:noFill/>
          </a:ln>
        </p:spPr>
        <p:txBody>
          <a:bodyPr vert="horz" wrap="square" lIns="91440" tIns="45720" rIns="91440" bIns="45720" anchor="ctr" anchorCtr="0" compatLnSpc="1"/>
          <a:lstStyle/>
          <a:p>
            <a:pPr lvl="0"/>
            <a:r>
              <a:rPr lang="en-US"/>
              <a:t>Click to edit Master title style</a:t>
            </a:r>
          </a:p>
        </p:txBody>
      </p:sp>
      <p:sp>
        <p:nvSpPr>
          <p:cNvPr id="8" name="Straight Connector 8"/>
          <p:cNvSpPr/>
          <p:nvPr/>
        </p:nvSpPr>
        <p:spPr>
          <a:xfrm>
            <a:off x="514350" y="1050901"/>
            <a:ext cx="8629650" cy="2377"/>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9528">
            <a:solidFill>
              <a:srgbClr val="F0A22E">
                <a:alpha val="0"/>
              </a:srgbClr>
            </a:solidFill>
            <a:prstDash val="solid"/>
            <a:roun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Franklin Gothic Book"/>
            </a:endParaRPr>
          </a:p>
        </p:txBody>
      </p:sp>
      <p:sp>
        <p:nvSpPr>
          <p:cNvPr id="9" name="Straight Connector 11"/>
          <p:cNvSpPr/>
          <p:nvPr/>
        </p:nvSpPr>
        <p:spPr>
          <a:xfrm>
            <a:off x="514350" y="1057988"/>
            <a:ext cx="8629650" cy="2377"/>
          </a:xfrm>
          <a:custGeom>
            <a:avLst/>
            <a:gdLst>
              <a:gd name="f0" fmla="val 10800000"/>
              <a:gd name="f1" fmla="val 5400000"/>
              <a:gd name="f2" fmla="val 180"/>
              <a:gd name="f3" fmla="val w"/>
              <a:gd name="f4" fmla="val h"/>
              <a:gd name="f5" fmla="val ss"/>
              <a:gd name="f6" fmla="val 0"/>
              <a:gd name="f7" fmla="+- 0 0 -180"/>
              <a:gd name="f8" fmla="+- 0 0 -360"/>
              <a:gd name="f9" fmla="abs f3"/>
              <a:gd name="f10" fmla="abs f4"/>
              <a:gd name="f11" fmla="abs f5"/>
              <a:gd name="f12" fmla="*/ f7 f0 1"/>
              <a:gd name="f13" fmla="*/ f8 f0 1"/>
              <a:gd name="f14" fmla="?: f9 f3 1"/>
              <a:gd name="f15" fmla="?: f10 f4 1"/>
              <a:gd name="f16" fmla="?: f11 f5 1"/>
              <a:gd name="f17" fmla="*/ f12 1 f2"/>
              <a:gd name="f18" fmla="*/ f13 1 f2"/>
              <a:gd name="f19" fmla="*/ f14 1 21600"/>
              <a:gd name="f20" fmla="*/ f15 1 21600"/>
              <a:gd name="f21" fmla="*/ 21600 f14 1"/>
              <a:gd name="f22" fmla="*/ 21600 f15 1"/>
              <a:gd name="f23" fmla="+- f17 0 f1"/>
              <a:gd name="f24" fmla="+- f18 0 f1"/>
              <a:gd name="f25" fmla="min f20 f19"/>
              <a:gd name="f26" fmla="*/ f21 1 f16"/>
              <a:gd name="f27" fmla="*/ f22 1 f16"/>
              <a:gd name="f28" fmla="val f26"/>
              <a:gd name="f29" fmla="val f27"/>
              <a:gd name="f30" fmla="*/ f6 f25 1"/>
              <a:gd name="f31" fmla="*/ f28 f25 1"/>
              <a:gd name="f32" fmla="*/ f29 f25 1"/>
            </a:gdLst>
            <a:ahLst/>
            <a:cxnLst>
              <a:cxn ang="3cd4">
                <a:pos x="hc" y="t"/>
              </a:cxn>
              <a:cxn ang="0">
                <a:pos x="r" y="vc"/>
              </a:cxn>
              <a:cxn ang="cd4">
                <a:pos x="hc" y="b"/>
              </a:cxn>
              <a:cxn ang="cd2">
                <a:pos x="l" y="vc"/>
              </a:cxn>
              <a:cxn ang="f23">
                <a:pos x="f30" y="f30"/>
              </a:cxn>
              <a:cxn ang="f24">
                <a:pos x="f31" y="f32"/>
              </a:cxn>
            </a:cxnLst>
            <a:rect l="f30" t="f30" r="f31" b="f32"/>
            <a:pathLst>
              <a:path>
                <a:moveTo>
                  <a:pt x="f30" y="f30"/>
                </a:moveTo>
                <a:lnTo>
                  <a:pt x="f31" y="f32"/>
                </a:lnTo>
              </a:path>
            </a:pathLst>
          </a:custGeom>
          <a:noFill/>
          <a:ln w="9528">
            <a:solidFill>
              <a:srgbClr val="F0A22E">
                <a:alpha val="0"/>
              </a:srgbClr>
            </a:solidFill>
            <a:prstDash val="solid"/>
            <a:round/>
          </a:ln>
        </p:spPr>
        <p:txBody>
          <a:bodyPr vert="horz" wrap="square" lIns="91440" tIns="45720" rIns="91440" bIns="45720" anchor="t" anchorCtr="0" compatLnSpc="1"/>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Franklin Gothic Book"/>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l" defTabSz="914400" rtl="0" fontAlgn="auto" hangingPunct="1">
        <a:lnSpc>
          <a:spcPct val="100000"/>
        </a:lnSpc>
        <a:spcBef>
          <a:spcPts val="0"/>
        </a:spcBef>
        <a:spcAft>
          <a:spcPts val="0"/>
        </a:spcAft>
        <a:buNone/>
        <a:tabLst/>
        <a:defRPr lang="en-US" sz="3600" b="0" i="0" u="none" strike="noStrike" kern="1200" cap="all" spc="0" baseline="0">
          <a:solidFill>
            <a:srgbClr val="4E3B30"/>
          </a:solidFill>
          <a:uFillTx/>
          <a:latin typeface="Franklin Gothic Medium"/>
        </a:defRPr>
      </a:lvl1pPr>
    </p:titleStyle>
    <p:bodyStyle>
      <a:lvl1pPr marL="342900" marR="0" lvl="0" indent="-342900" algn="l" defTabSz="914400" rtl="0" fontAlgn="auto" hangingPunct="1">
        <a:lnSpc>
          <a:spcPct val="100000"/>
        </a:lnSpc>
        <a:spcBef>
          <a:spcPts val="800"/>
        </a:spcBef>
        <a:spcAft>
          <a:spcPts val="0"/>
        </a:spcAft>
        <a:buClr>
          <a:srgbClr val="F0A22E"/>
        </a:buClr>
        <a:buSzPct val="70000"/>
        <a:buFont typeface="Wingdings 2"/>
        <a:buChar char=""/>
        <a:tabLst/>
        <a:defRPr lang="en-US" sz="3200" b="0" i="0" u="none" strike="noStrike" kern="1200" cap="none" spc="0" baseline="0">
          <a:solidFill>
            <a:srgbClr val="4E3B30"/>
          </a:solidFill>
          <a:uFillTx/>
          <a:latin typeface="Franklin Gothic Book"/>
        </a:defRPr>
      </a:lvl1pPr>
      <a:lvl2pPr marL="742950" marR="0" lvl="1" indent="-285750" algn="l" defTabSz="914400" rtl="0" fontAlgn="auto" hangingPunct="1">
        <a:lnSpc>
          <a:spcPct val="100000"/>
        </a:lnSpc>
        <a:spcBef>
          <a:spcPts val="700"/>
        </a:spcBef>
        <a:spcAft>
          <a:spcPts val="0"/>
        </a:spcAft>
        <a:buClr>
          <a:srgbClr val="F0A22E"/>
        </a:buClr>
        <a:buSzPct val="70000"/>
        <a:buFont typeface="Wingdings 2"/>
        <a:buChar char=""/>
        <a:tabLst/>
        <a:defRPr lang="en-US" sz="2800" b="0" i="0" u="none" strike="noStrike" kern="1200" cap="none" spc="0" baseline="0">
          <a:solidFill>
            <a:srgbClr val="4E3B30"/>
          </a:solidFill>
          <a:uFillTx/>
          <a:latin typeface="Franklin Gothic Book"/>
        </a:defRPr>
      </a:lvl2pPr>
      <a:lvl3pPr marL="1143000" marR="0" lvl="2" indent="-228600" algn="l" defTabSz="914400" rtl="0" fontAlgn="auto" hangingPunct="1">
        <a:lnSpc>
          <a:spcPct val="100000"/>
        </a:lnSpc>
        <a:spcBef>
          <a:spcPts val="600"/>
        </a:spcBef>
        <a:spcAft>
          <a:spcPts val="0"/>
        </a:spcAft>
        <a:buClr>
          <a:srgbClr val="F0A22E"/>
        </a:buClr>
        <a:buSzPct val="70000"/>
        <a:buFont typeface="Wingdings 2"/>
        <a:buChar char=""/>
        <a:tabLst/>
        <a:defRPr lang="en-US" sz="2400" b="0" i="0" u="none" strike="noStrike" kern="1200" cap="none" spc="0" baseline="0">
          <a:solidFill>
            <a:srgbClr val="4E3B30"/>
          </a:solidFill>
          <a:uFillTx/>
          <a:latin typeface="Franklin Gothic Book"/>
        </a:defRPr>
      </a:lvl3pPr>
      <a:lvl4pPr marL="1600200" marR="0" lvl="3" indent="-228600" algn="l" defTabSz="914400" rtl="0" fontAlgn="auto" hangingPunct="1">
        <a:lnSpc>
          <a:spcPct val="100000"/>
        </a:lnSpc>
        <a:spcBef>
          <a:spcPts val="500"/>
        </a:spcBef>
        <a:spcAft>
          <a:spcPts val="0"/>
        </a:spcAft>
        <a:buClr>
          <a:srgbClr val="F0A22E"/>
        </a:buClr>
        <a:buSzPct val="70000"/>
        <a:buFont typeface="Wingdings 2"/>
        <a:buChar char=""/>
        <a:tabLst/>
        <a:defRPr lang="en-US" sz="2000" b="0" i="0" u="none" strike="noStrike" kern="1200" cap="none" spc="0" baseline="0">
          <a:solidFill>
            <a:srgbClr val="4E3B30"/>
          </a:solidFill>
          <a:uFillTx/>
          <a:latin typeface="Franklin Gothic Book"/>
        </a:defRPr>
      </a:lvl4pPr>
      <a:lvl5pPr marL="2057400" marR="0" lvl="4" indent="-228600" algn="l" defTabSz="914400" rtl="0" fontAlgn="auto" hangingPunct="1">
        <a:lnSpc>
          <a:spcPct val="100000"/>
        </a:lnSpc>
        <a:spcBef>
          <a:spcPts val="400"/>
        </a:spcBef>
        <a:spcAft>
          <a:spcPts val="0"/>
        </a:spcAft>
        <a:buClr>
          <a:srgbClr val="F0A22E"/>
        </a:buClr>
        <a:buSzPct val="60000"/>
        <a:buFont typeface="Wingdings 2"/>
        <a:buChar char=""/>
        <a:tabLst/>
        <a:defRPr lang="en-US" sz="1800" b="0" i="0" u="none" strike="noStrike" kern="1200" cap="none" spc="0" baseline="0">
          <a:solidFill>
            <a:srgbClr val="4E3B30"/>
          </a:solidFill>
          <a:uFillTx/>
          <a:latin typeface="Franklin Gothic Book"/>
        </a:defRPr>
      </a:lvl5pPr>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Title 1"/>
          <p:cNvSpPr txBox="1">
            <a:spLocks noGrp="1"/>
          </p:cNvSpPr>
          <p:nvPr>
            <p:ph type="ctrTitle"/>
          </p:nvPr>
        </p:nvSpPr>
        <p:spPr/>
        <p:txBody>
          <a:bodyPr/>
          <a:lstStyle/>
          <a:p>
            <a:pPr lvl="0"/>
            <a:r>
              <a:rPr lang="en-CA"/>
              <a:t>Developing Enlightened Leaders and Teams</a:t>
            </a:r>
          </a:p>
        </p:txBody>
      </p:sp>
      <p:sp>
        <p:nvSpPr>
          <p:cNvPr id="3" name="Subtitle 2"/>
          <p:cNvSpPr txBox="1">
            <a:spLocks noGrp="1"/>
          </p:cNvSpPr>
          <p:nvPr>
            <p:ph type="subTitle" idx="1"/>
          </p:nvPr>
        </p:nvSpPr>
        <p:spPr/>
        <p:txBody>
          <a:bodyPr/>
          <a:lstStyle/>
          <a:p>
            <a:pPr lvl="0"/>
            <a:r>
              <a:rPr lang="en-CA"/>
              <a:t>Contribution of Spirituality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n-CA"/>
              <a:t>Some Perspective</a:t>
            </a:r>
          </a:p>
        </p:txBody>
      </p:sp>
      <p:sp>
        <p:nvSpPr>
          <p:cNvPr id="3" name="Content Placeholder 2"/>
          <p:cNvSpPr txBox="1">
            <a:spLocks noGrp="1"/>
          </p:cNvSpPr>
          <p:nvPr>
            <p:ph idx="1"/>
          </p:nvPr>
        </p:nvSpPr>
        <p:spPr/>
        <p:txBody>
          <a:bodyPr/>
          <a:lstStyle/>
          <a:p>
            <a:pPr marL="0" lvl="0" indent="0">
              <a:lnSpc>
                <a:spcPct val="80000"/>
              </a:lnSpc>
              <a:spcBef>
                <a:spcPts val="600"/>
              </a:spcBef>
              <a:buNone/>
            </a:pPr>
            <a:endParaRPr lang="en-CA" sz="2700" b="1" i="1"/>
          </a:p>
          <a:p>
            <a:pPr marL="0" lvl="0" indent="0">
              <a:lnSpc>
                <a:spcPct val="80000"/>
              </a:lnSpc>
              <a:spcBef>
                <a:spcPts val="600"/>
              </a:spcBef>
              <a:buNone/>
            </a:pPr>
            <a:r>
              <a:rPr lang="en-CA" sz="2700" b="1" i="1"/>
              <a:t>As long as we continue this focus on doing and, related to it, continue to develop new leadership skills and behaviours to help us do more effectively, without a corresponding focus on understanding the self who is involved in the leadership activities, we can use our expanded skill set as well as models and techniques we learn to more effectively hide the self and falsely portray it to others. We gain facility in wearing a mask and playing the game. We legitimize our schizophrenia. We experience spiritual dis-ease. (Moxley 2000: 108)</a:t>
            </a:r>
            <a:endParaRPr lang="en-CA" sz="2700"/>
          </a:p>
          <a:p>
            <a:pPr lvl="0">
              <a:lnSpc>
                <a:spcPct val="80000"/>
              </a:lnSpc>
              <a:spcBef>
                <a:spcPts val="600"/>
              </a:spcBef>
            </a:pPr>
            <a:endParaRPr lang="en-CA" sz="27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nchorCtr="1"/>
          <a:lstStyle/>
          <a:p>
            <a:pPr lvl="0" algn="ctr"/>
            <a:r>
              <a:rPr lang="en-CA"/>
              <a:t>Foundations of Leadership</a:t>
            </a:r>
          </a:p>
        </p:txBody>
      </p:sp>
      <p:sp>
        <p:nvSpPr>
          <p:cNvPr id="3" name="Content Placeholder 2"/>
          <p:cNvSpPr txBox="1">
            <a:spLocks noGrp="1"/>
          </p:cNvSpPr>
          <p:nvPr>
            <p:ph idx="1"/>
          </p:nvPr>
        </p:nvSpPr>
        <p:spPr/>
        <p:txBody>
          <a:bodyPr/>
          <a:lstStyle/>
          <a:p>
            <a:pPr lvl="0">
              <a:lnSpc>
                <a:spcPct val="80000"/>
              </a:lnSpc>
              <a:spcBef>
                <a:spcPts val="400"/>
              </a:spcBef>
            </a:pPr>
            <a:r>
              <a:rPr lang="en-CA" sz="1800"/>
              <a:t>Understanding the importance of self-awareness</a:t>
            </a:r>
          </a:p>
          <a:p>
            <a:pPr lvl="0">
              <a:lnSpc>
                <a:spcPct val="80000"/>
              </a:lnSpc>
              <a:spcBef>
                <a:spcPts val="400"/>
              </a:spcBef>
            </a:pPr>
            <a:endParaRPr lang="en-CA" sz="1800"/>
          </a:p>
          <a:p>
            <a:pPr lvl="0">
              <a:lnSpc>
                <a:spcPct val="80000"/>
              </a:lnSpc>
              <a:spcBef>
                <a:spcPts val="400"/>
              </a:spcBef>
            </a:pPr>
            <a:r>
              <a:rPr lang="en-CA" sz="1800"/>
              <a:t>Discovering and claiming your mission or purpose in life</a:t>
            </a:r>
          </a:p>
          <a:p>
            <a:pPr lvl="0">
              <a:lnSpc>
                <a:spcPct val="80000"/>
              </a:lnSpc>
              <a:spcBef>
                <a:spcPts val="400"/>
              </a:spcBef>
            </a:pPr>
            <a:endParaRPr lang="en-CA" sz="1800"/>
          </a:p>
          <a:p>
            <a:pPr lvl="0">
              <a:lnSpc>
                <a:spcPct val="80000"/>
              </a:lnSpc>
              <a:spcBef>
                <a:spcPts val="400"/>
              </a:spcBef>
            </a:pPr>
            <a:r>
              <a:rPr lang="en-CA" sz="1800"/>
              <a:t>Clarity with respect to your core values</a:t>
            </a:r>
          </a:p>
          <a:p>
            <a:pPr lvl="0">
              <a:lnSpc>
                <a:spcPct val="80000"/>
              </a:lnSpc>
              <a:spcBef>
                <a:spcPts val="400"/>
              </a:spcBef>
            </a:pPr>
            <a:endParaRPr lang="en-CA" sz="1800"/>
          </a:p>
          <a:p>
            <a:pPr lvl="0">
              <a:lnSpc>
                <a:spcPct val="80000"/>
              </a:lnSpc>
              <a:spcBef>
                <a:spcPts val="400"/>
              </a:spcBef>
            </a:pPr>
            <a:r>
              <a:rPr lang="en-CA" sz="1800"/>
              <a:t>Discovering and claiming your gifts</a:t>
            </a:r>
          </a:p>
          <a:p>
            <a:pPr lvl="0">
              <a:lnSpc>
                <a:spcPct val="80000"/>
              </a:lnSpc>
              <a:spcBef>
                <a:spcPts val="400"/>
              </a:spcBef>
            </a:pPr>
            <a:endParaRPr lang="en-CA" sz="1800"/>
          </a:p>
          <a:p>
            <a:pPr lvl="0">
              <a:lnSpc>
                <a:spcPct val="80000"/>
              </a:lnSpc>
              <a:spcBef>
                <a:spcPts val="400"/>
              </a:spcBef>
            </a:pPr>
            <a:r>
              <a:rPr lang="en-CA" sz="1800"/>
              <a:t>Respecting your weakness</a:t>
            </a:r>
          </a:p>
          <a:p>
            <a:pPr lvl="0">
              <a:lnSpc>
                <a:spcPct val="80000"/>
              </a:lnSpc>
              <a:spcBef>
                <a:spcPts val="400"/>
              </a:spcBef>
            </a:pPr>
            <a:endParaRPr lang="en-CA" sz="1800"/>
          </a:p>
          <a:p>
            <a:pPr lvl="0">
              <a:lnSpc>
                <a:spcPct val="80000"/>
              </a:lnSpc>
              <a:spcBef>
                <a:spcPts val="400"/>
              </a:spcBef>
            </a:pPr>
            <a:r>
              <a:rPr lang="en-CA" sz="1800"/>
              <a:t>Creating a clear sense of what your calling is at this stage of your life</a:t>
            </a:r>
          </a:p>
          <a:p>
            <a:pPr marL="0" lvl="0" indent="0">
              <a:lnSpc>
                <a:spcPct val="80000"/>
              </a:lnSpc>
              <a:spcBef>
                <a:spcPts val="400"/>
              </a:spcBef>
              <a:buNone/>
            </a:pPr>
            <a:endParaRPr lang="en-CA" sz="1800"/>
          </a:p>
          <a:p>
            <a:pPr marL="0" lvl="0" indent="0">
              <a:lnSpc>
                <a:spcPct val="80000"/>
              </a:lnSpc>
              <a:spcBef>
                <a:spcPts val="400"/>
              </a:spcBef>
              <a:buNone/>
            </a:pPr>
            <a:endParaRPr lang="en-CA" sz="1800"/>
          </a:p>
          <a:p>
            <a:pPr marL="0" lvl="0" indent="0">
              <a:lnSpc>
                <a:spcPct val="80000"/>
              </a:lnSpc>
              <a:spcBef>
                <a:spcPts val="400"/>
              </a:spcBef>
              <a:buNone/>
            </a:pPr>
            <a:r>
              <a:rPr lang="en-CA" sz="1800"/>
              <a:t>The foundation provides you a very powerful position to use your gifts and to use them in service of something greater than yourself.</a:t>
            </a:r>
          </a:p>
          <a:p>
            <a:pPr lvl="0">
              <a:lnSpc>
                <a:spcPct val="80000"/>
              </a:lnSpc>
              <a:spcBef>
                <a:spcPts val="400"/>
              </a:spcBef>
            </a:pPr>
            <a:endParaRPr lang="en-CA"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p:cTn id="3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anim calcmode="lin" valueType="num">
                                      <p:cBhvr>
                                        <p:cTn id="43"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44"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n-CA"/>
              <a:t>Judy Neil’s Question</a:t>
            </a:r>
          </a:p>
        </p:txBody>
      </p:sp>
      <p:sp>
        <p:nvSpPr>
          <p:cNvPr id="3" name="Content Placeholder 2"/>
          <p:cNvSpPr txBox="1">
            <a:spLocks noGrp="1"/>
          </p:cNvSpPr>
          <p:nvPr>
            <p:ph idx="1"/>
          </p:nvPr>
        </p:nvSpPr>
        <p:spPr/>
        <p:txBody>
          <a:bodyPr/>
          <a:lstStyle/>
          <a:p>
            <a:pPr marL="0" lvl="0" indent="0">
              <a:buNone/>
            </a:pPr>
            <a:endParaRPr lang="en-CA"/>
          </a:p>
          <a:p>
            <a:pPr marL="0" lvl="0" indent="0">
              <a:buNone/>
            </a:pPr>
            <a:endParaRPr lang="en-CA"/>
          </a:p>
          <a:p>
            <a:pPr marL="0" lvl="0" indent="0">
              <a:buNone/>
            </a:pPr>
            <a:r>
              <a:rPr lang="en-CA"/>
              <a:t>“Do faith and spirituality add anything to our understanding of leadership and the ability to manage change successfully”? </a:t>
            </a:r>
          </a:p>
          <a:p>
            <a:pPr lvl="0"/>
            <a:endParaRPr lang="en-CA"/>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n-CA"/>
              <a:t>Spirituality’s Contribution</a:t>
            </a:r>
          </a:p>
        </p:txBody>
      </p:sp>
      <p:sp>
        <p:nvSpPr>
          <p:cNvPr id="3" name="Content Placeholder 2"/>
          <p:cNvSpPr txBox="1">
            <a:spLocks noGrp="1"/>
          </p:cNvSpPr>
          <p:nvPr>
            <p:ph idx="1"/>
          </p:nvPr>
        </p:nvSpPr>
        <p:spPr/>
        <p:txBody>
          <a:bodyPr/>
          <a:lstStyle/>
          <a:p>
            <a:pPr marL="0" lvl="0" indent="0">
              <a:buNone/>
            </a:pPr>
            <a:endParaRPr lang="en-CA"/>
          </a:p>
          <a:p>
            <a:pPr marL="0" lvl="0" indent="0">
              <a:buNone/>
            </a:pPr>
            <a:r>
              <a:rPr lang="en-CA"/>
              <a:t>Leaders who are aware of their connection to something greater than themselves and who have faith and spiritual practices such as compassion, deep listening, and meditation, are able to make higher quality decisions, act with greater equanimity, and can be inspired by higher guidance as well as be inspiring.</a:t>
            </a:r>
          </a:p>
          <a:p>
            <a:pPr lvl="0"/>
            <a:endParaRPr lang="en-CA"/>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n-CA"/>
              <a:t>Approaches to Value Clarification</a:t>
            </a:r>
          </a:p>
        </p:txBody>
      </p:sp>
      <p:sp>
        <p:nvSpPr>
          <p:cNvPr id="3" name="Content Placeholder 2"/>
          <p:cNvSpPr txBox="1">
            <a:spLocks noGrp="1"/>
          </p:cNvSpPr>
          <p:nvPr>
            <p:ph idx="1"/>
          </p:nvPr>
        </p:nvSpPr>
        <p:spPr/>
        <p:txBody>
          <a:bodyPr/>
          <a:lstStyle/>
          <a:p>
            <a:pPr lvl="0">
              <a:lnSpc>
                <a:spcPct val="90000"/>
              </a:lnSpc>
            </a:pPr>
            <a:r>
              <a:rPr lang="en-CA"/>
              <a:t>“Managing by Values” process (Blanchard &amp; O’Connor 1997), </a:t>
            </a:r>
          </a:p>
          <a:p>
            <a:pPr lvl="0">
              <a:lnSpc>
                <a:spcPct val="90000"/>
              </a:lnSpc>
            </a:pPr>
            <a:r>
              <a:rPr lang="en-CA"/>
              <a:t>The “Personal Mission Statement” from Seven Habits of Highly Effective People, </a:t>
            </a:r>
          </a:p>
          <a:p>
            <a:pPr lvl="0">
              <a:lnSpc>
                <a:spcPct val="90000"/>
              </a:lnSpc>
            </a:pPr>
            <a:r>
              <a:rPr lang="en-CA"/>
              <a:t>Stephen Sphar’s (1998) “Personal Mission Statement,” </a:t>
            </a:r>
          </a:p>
          <a:p>
            <a:pPr lvl="0">
              <a:lnSpc>
                <a:spcPct val="90000"/>
              </a:lnSpc>
            </a:pPr>
            <a:r>
              <a:rPr lang="en-CA"/>
              <a:t>Gary Boelhower’s program at Marion College on Authentic Leadership, and </a:t>
            </a:r>
          </a:p>
          <a:p>
            <a:pPr lvl="0">
              <a:lnSpc>
                <a:spcPct val="90000"/>
              </a:lnSpc>
            </a:pPr>
            <a:r>
              <a:rPr lang="en-CA"/>
              <a:t>Laurie Beth Jones The Path (1996). </a:t>
            </a:r>
          </a:p>
          <a:p>
            <a:pPr lvl="0">
              <a:lnSpc>
                <a:spcPct val="90000"/>
              </a:lnSpc>
            </a:pPr>
            <a:endParaRPr lang="en-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name="Slide8">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n-CA"/>
              <a:t>Virtues Defined</a:t>
            </a:r>
          </a:p>
        </p:txBody>
      </p:sp>
      <p:sp>
        <p:nvSpPr>
          <p:cNvPr id="3" name="Content Placeholder 2"/>
          <p:cNvSpPr txBox="1">
            <a:spLocks noGrp="1"/>
          </p:cNvSpPr>
          <p:nvPr>
            <p:ph idx="1"/>
          </p:nvPr>
        </p:nvSpPr>
        <p:spPr/>
        <p:txBody>
          <a:bodyPr/>
          <a:lstStyle/>
          <a:p>
            <a:pPr lvl="0"/>
            <a:endParaRPr lang="en-CA"/>
          </a:p>
          <a:p>
            <a:pPr lvl="0"/>
            <a:r>
              <a:rPr lang="en-CA"/>
              <a:t>Moral excellence; goodness; righteousness.</a:t>
            </a:r>
          </a:p>
          <a:p>
            <a:pPr lvl="0"/>
            <a:r>
              <a:rPr lang="en-CA"/>
              <a:t>Conformity of one's life and conduct to moral and ethical principles; uprightness; rectitude.</a:t>
            </a:r>
          </a:p>
          <a:p>
            <a:pPr lvl="0"/>
            <a:r>
              <a:rPr lang="en-CA"/>
              <a:t>A good or admirable quality or property: i.e. </a:t>
            </a:r>
            <a:r>
              <a:rPr lang="en-CA" i="1"/>
              <a:t>the virtue of knowing one's weaknesses.</a:t>
            </a:r>
            <a:endParaRPr lang="en-CA"/>
          </a:p>
          <a:p>
            <a:pPr lvl="0"/>
            <a:r>
              <a:rPr lang="en-CA"/>
              <a:t>Effective force; power or potency:</a:t>
            </a:r>
          </a:p>
          <a:p>
            <a:pPr marL="0" lvl="0" indent="0">
              <a:buNone/>
            </a:pPr>
            <a:endParaRPr lang="en-CA"/>
          </a:p>
          <a:p>
            <a:pPr lvl="0"/>
            <a:endParaRPr lang="en-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n-CA"/>
              <a:t>Management Virtues</a:t>
            </a:r>
          </a:p>
        </p:txBody>
      </p:sp>
      <p:sp>
        <p:nvSpPr>
          <p:cNvPr id="3" name="Content Placeholder 2"/>
          <p:cNvSpPr txBox="1">
            <a:spLocks noGrp="1"/>
          </p:cNvSpPr>
          <p:nvPr>
            <p:ph idx="1"/>
          </p:nvPr>
        </p:nvSpPr>
        <p:spPr/>
        <p:txBody>
          <a:bodyPr/>
          <a:lstStyle/>
          <a:p>
            <a:pPr lvl="0"/>
            <a:endParaRPr lang="en-CA"/>
          </a:p>
          <a:p>
            <a:pPr lvl="0"/>
            <a:r>
              <a:rPr lang="en-CA"/>
              <a:t>Trustworthiness</a:t>
            </a:r>
          </a:p>
          <a:p>
            <a:pPr lvl="0"/>
            <a:r>
              <a:rPr lang="en-CA"/>
              <a:t>Unity</a:t>
            </a:r>
          </a:p>
          <a:p>
            <a:pPr lvl="0"/>
            <a:r>
              <a:rPr lang="en-CA"/>
              <a:t>Respect and Dignity</a:t>
            </a:r>
          </a:p>
          <a:p>
            <a:pPr lvl="0"/>
            <a:r>
              <a:rPr lang="en-CA"/>
              <a:t>Justice</a:t>
            </a:r>
          </a:p>
          <a:p>
            <a:pPr lvl="0"/>
            <a:r>
              <a:rPr lang="en-CA"/>
              <a:t>Service and Humility</a:t>
            </a:r>
          </a:p>
          <a:p>
            <a:pPr marL="0" lvl="0" indent="0">
              <a:buNone/>
            </a:pPr>
            <a:endParaRPr lang="en-CA"/>
          </a:p>
          <a:p>
            <a:pPr marL="0" lvl="0" indent="0">
              <a:spcBef>
                <a:spcPts val="500"/>
              </a:spcBef>
              <a:buNone/>
            </a:pPr>
            <a:r>
              <a:rPr lang="en-CA" sz="2200"/>
              <a:t>Dorothy Marcic’s book </a:t>
            </a:r>
            <a:r>
              <a:rPr lang="en-CA" sz="2200" i="1"/>
              <a:t>Managing With the Wisdom of Love</a:t>
            </a:r>
            <a:endParaRPr lang="en-CA" sz="2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n-CA" sz="3200"/>
              <a:t>Derived from the SpirituAL Traditions</a:t>
            </a:r>
          </a:p>
        </p:txBody>
      </p:sp>
      <p:sp>
        <p:nvSpPr>
          <p:cNvPr id="3" name="Content Placeholder 2"/>
          <p:cNvSpPr txBox="1">
            <a:spLocks noGrp="1"/>
          </p:cNvSpPr>
          <p:nvPr>
            <p:ph idx="1"/>
          </p:nvPr>
        </p:nvSpPr>
        <p:spPr/>
        <p:txBody>
          <a:bodyPr/>
          <a:lstStyle/>
          <a:p>
            <a:pPr marL="0" lvl="0" indent="0">
              <a:lnSpc>
                <a:spcPct val="90000"/>
              </a:lnSpc>
              <a:spcBef>
                <a:spcPts val="700"/>
              </a:spcBef>
              <a:buNone/>
            </a:pPr>
            <a:r>
              <a:rPr lang="en-CA" sz="3000"/>
              <a:t> </a:t>
            </a:r>
          </a:p>
          <a:p>
            <a:pPr marL="0" lvl="0" indent="0">
              <a:lnSpc>
                <a:spcPct val="90000"/>
              </a:lnSpc>
              <a:spcBef>
                <a:spcPts val="700"/>
              </a:spcBef>
              <a:buNone/>
            </a:pPr>
            <a:r>
              <a:rPr lang="en-CA" sz="3000"/>
              <a:t>1. 	Faith</a:t>
            </a:r>
          </a:p>
          <a:p>
            <a:pPr marL="0" lvl="0" indent="0">
              <a:lnSpc>
                <a:spcPct val="90000"/>
              </a:lnSpc>
              <a:spcBef>
                <a:spcPts val="700"/>
              </a:spcBef>
              <a:buNone/>
            </a:pPr>
            <a:r>
              <a:rPr lang="en-CA" sz="3000"/>
              <a:t>2. 	Courage</a:t>
            </a:r>
          </a:p>
          <a:p>
            <a:pPr marL="0" lvl="0" indent="0">
              <a:lnSpc>
                <a:spcPct val="90000"/>
              </a:lnSpc>
              <a:spcBef>
                <a:spcPts val="700"/>
              </a:spcBef>
              <a:buNone/>
            </a:pPr>
            <a:r>
              <a:rPr lang="en-CA" sz="3000"/>
              <a:t>3. 	Compassion</a:t>
            </a:r>
          </a:p>
          <a:p>
            <a:pPr marL="0" lvl="0" indent="0">
              <a:lnSpc>
                <a:spcPct val="90000"/>
              </a:lnSpc>
              <a:spcBef>
                <a:spcPts val="700"/>
              </a:spcBef>
              <a:buNone/>
            </a:pPr>
            <a:r>
              <a:rPr lang="en-CA" sz="3000"/>
              <a:t>4. 	Integrity</a:t>
            </a:r>
          </a:p>
          <a:p>
            <a:pPr marL="0" lvl="0" indent="0">
              <a:lnSpc>
                <a:spcPct val="90000"/>
              </a:lnSpc>
              <a:spcBef>
                <a:spcPts val="700"/>
              </a:spcBef>
              <a:buNone/>
            </a:pPr>
            <a:r>
              <a:rPr lang="en-CA" sz="3000"/>
              <a:t>5. 	Justice</a:t>
            </a:r>
          </a:p>
          <a:p>
            <a:pPr marL="0" lvl="0" indent="0">
              <a:lnSpc>
                <a:spcPct val="90000"/>
              </a:lnSpc>
              <a:spcBef>
                <a:spcPts val="700"/>
              </a:spcBef>
              <a:buNone/>
            </a:pPr>
            <a:r>
              <a:rPr lang="en-CA" sz="3000"/>
              <a:t>6. 	Wisdom</a:t>
            </a:r>
          </a:p>
          <a:p>
            <a:pPr marL="0" lvl="0" indent="0">
              <a:lnSpc>
                <a:spcPct val="90000"/>
              </a:lnSpc>
              <a:spcBef>
                <a:spcPts val="700"/>
              </a:spcBef>
              <a:buNone/>
            </a:pPr>
            <a:r>
              <a:rPr lang="en-CA" sz="3000"/>
              <a:t> </a:t>
            </a:r>
          </a:p>
          <a:p>
            <a:pPr marL="0" lvl="0" indent="0">
              <a:lnSpc>
                <a:spcPct val="90000"/>
              </a:lnSpc>
              <a:spcBef>
                <a:spcPts val="600"/>
              </a:spcBef>
              <a:buNone/>
            </a:pPr>
            <a:r>
              <a:rPr lang="en-CA" sz="2700"/>
              <a:t>Manz, Manz, Marx and Neck (2001)</a:t>
            </a:r>
          </a:p>
          <a:p>
            <a:pPr lvl="0">
              <a:lnSpc>
                <a:spcPct val="90000"/>
              </a:lnSpc>
              <a:spcBef>
                <a:spcPts val="700"/>
              </a:spcBef>
            </a:pPr>
            <a:endParaRPr lang="en-CA" sz="3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n-CA"/>
              <a:t>Discovering Our Gifts</a:t>
            </a:r>
          </a:p>
        </p:txBody>
      </p:sp>
      <p:sp>
        <p:nvSpPr>
          <p:cNvPr id="3" name="Content Placeholder 2"/>
          <p:cNvSpPr txBox="1">
            <a:spLocks noGrp="1"/>
          </p:cNvSpPr>
          <p:nvPr>
            <p:ph idx="1"/>
          </p:nvPr>
        </p:nvSpPr>
        <p:spPr/>
        <p:txBody>
          <a:bodyPr/>
          <a:lstStyle/>
          <a:p>
            <a:pPr lvl="0">
              <a:lnSpc>
                <a:spcPct val="80000"/>
              </a:lnSpc>
              <a:spcBef>
                <a:spcPts val="500"/>
              </a:spcBef>
            </a:pPr>
            <a:endParaRPr lang="en-CA" sz="2200" b="1"/>
          </a:p>
          <a:p>
            <a:pPr marL="0" lvl="0" indent="0">
              <a:lnSpc>
                <a:spcPct val="80000"/>
              </a:lnSpc>
              <a:spcBef>
                <a:spcPts val="500"/>
              </a:spcBef>
              <a:buNone/>
            </a:pPr>
            <a:r>
              <a:rPr lang="en-CA" sz="2200" b="1"/>
              <a:t>The gift of authorship</a:t>
            </a:r>
            <a:r>
              <a:rPr lang="en-CA" sz="2200"/>
              <a:t>: </a:t>
            </a:r>
          </a:p>
          <a:p>
            <a:pPr marL="0" lvl="0" indent="0">
              <a:lnSpc>
                <a:spcPct val="80000"/>
              </a:lnSpc>
              <a:spcBef>
                <a:spcPts val="500"/>
              </a:spcBef>
              <a:buNone/>
            </a:pPr>
            <a:r>
              <a:rPr lang="en-CA" sz="2200"/>
              <a:t> </a:t>
            </a:r>
          </a:p>
          <a:p>
            <a:pPr marL="0" lvl="0" indent="0">
              <a:lnSpc>
                <a:spcPct val="80000"/>
              </a:lnSpc>
              <a:spcBef>
                <a:spcPts val="500"/>
              </a:spcBef>
              <a:buNone/>
            </a:pPr>
            <a:r>
              <a:rPr lang="en-CA" sz="2200"/>
              <a:t> </a:t>
            </a:r>
          </a:p>
          <a:p>
            <a:pPr marL="0" lvl="0" indent="0">
              <a:lnSpc>
                <a:spcPct val="80000"/>
              </a:lnSpc>
              <a:spcBef>
                <a:spcPts val="500"/>
              </a:spcBef>
              <a:buNone/>
            </a:pPr>
            <a:r>
              <a:rPr lang="en-CA" sz="2200" b="1"/>
              <a:t>The gift of love</a:t>
            </a:r>
            <a:r>
              <a:rPr lang="en-CA" sz="2200"/>
              <a:t>: </a:t>
            </a:r>
          </a:p>
          <a:p>
            <a:pPr marL="0" lvl="0" indent="0">
              <a:lnSpc>
                <a:spcPct val="80000"/>
              </a:lnSpc>
              <a:spcBef>
                <a:spcPts val="500"/>
              </a:spcBef>
              <a:buNone/>
            </a:pPr>
            <a:r>
              <a:rPr lang="en-CA" sz="2200"/>
              <a:t> </a:t>
            </a:r>
          </a:p>
          <a:p>
            <a:pPr marL="0" lvl="0" indent="0">
              <a:lnSpc>
                <a:spcPct val="80000"/>
              </a:lnSpc>
              <a:spcBef>
                <a:spcPts val="500"/>
              </a:spcBef>
              <a:buNone/>
            </a:pPr>
            <a:endParaRPr lang="en-CA" sz="2200"/>
          </a:p>
          <a:p>
            <a:pPr marL="0" lvl="0" indent="0">
              <a:lnSpc>
                <a:spcPct val="80000"/>
              </a:lnSpc>
              <a:spcBef>
                <a:spcPts val="500"/>
              </a:spcBef>
              <a:buNone/>
            </a:pPr>
            <a:r>
              <a:rPr lang="en-CA" sz="2200" b="1"/>
              <a:t>The gift of power</a:t>
            </a:r>
            <a:r>
              <a:rPr lang="en-CA" sz="2200"/>
              <a:t>: </a:t>
            </a:r>
          </a:p>
          <a:p>
            <a:pPr marL="0" lvl="0" indent="0">
              <a:lnSpc>
                <a:spcPct val="80000"/>
              </a:lnSpc>
              <a:spcBef>
                <a:spcPts val="500"/>
              </a:spcBef>
              <a:buNone/>
            </a:pPr>
            <a:r>
              <a:rPr lang="en-CA" sz="2200"/>
              <a:t> </a:t>
            </a:r>
          </a:p>
          <a:p>
            <a:pPr marL="0" lvl="0" indent="0">
              <a:lnSpc>
                <a:spcPct val="80000"/>
              </a:lnSpc>
              <a:spcBef>
                <a:spcPts val="500"/>
              </a:spcBef>
              <a:buNone/>
            </a:pPr>
            <a:r>
              <a:rPr lang="en-CA" sz="2200"/>
              <a:t> </a:t>
            </a:r>
          </a:p>
          <a:p>
            <a:pPr marL="0" lvl="0" indent="0">
              <a:lnSpc>
                <a:spcPct val="80000"/>
              </a:lnSpc>
              <a:spcBef>
                <a:spcPts val="500"/>
              </a:spcBef>
              <a:buNone/>
            </a:pPr>
            <a:r>
              <a:rPr lang="en-CA" sz="2200" b="1"/>
              <a:t>The gift of significance</a:t>
            </a:r>
            <a:r>
              <a:rPr lang="en-CA" sz="2200"/>
              <a:t>: </a:t>
            </a:r>
          </a:p>
          <a:p>
            <a:pPr marL="0" lvl="0" indent="0">
              <a:lnSpc>
                <a:spcPct val="80000"/>
              </a:lnSpc>
              <a:spcBef>
                <a:spcPts val="500"/>
              </a:spcBef>
              <a:buNone/>
            </a:pPr>
            <a:r>
              <a:rPr lang="en-CA" sz="2200"/>
              <a:t> </a:t>
            </a:r>
          </a:p>
          <a:p>
            <a:pPr marL="0" lvl="0" indent="0">
              <a:lnSpc>
                <a:spcPct val="80000"/>
              </a:lnSpc>
              <a:spcBef>
                <a:spcPts val="500"/>
              </a:spcBef>
              <a:buNone/>
            </a:pPr>
            <a:r>
              <a:rPr lang="en-CA" sz="2200"/>
              <a:t> </a:t>
            </a:r>
          </a:p>
          <a:p>
            <a:pPr lvl="0">
              <a:lnSpc>
                <a:spcPct val="80000"/>
              </a:lnSpc>
              <a:spcBef>
                <a:spcPts val="500"/>
              </a:spcBef>
            </a:pPr>
            <a:endParaRPr lang="en-CA" sz="2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p:cTn id="3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p:cTn id="4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0"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 calcmode="lin" valueType="num">
                                      <p:cBhvr>
                                        <p:cTn id="55"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6"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11" end="11"/>
                                            </p:txEl>
                                          </p:spTgt>
                                        </p:tgtEl>
                                        <p:attrNameLst>
                                          <p:attrName>style.visibility</p:attrName>
                                        </p:attrNameLst>
                                      </p:cBhvr>
                                      <p:to>
                                        <p:strVal val="visible"/>
                                      </p:to>
                                    </p:set>
                                    <p:anim calcmode="lin" valueType="num">
                                      <p:cBhvr>
                                        <p:cTn id="61"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62"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 calcmode="lin" valueType="num">
                                      <p:cBhvr>
                                        <p:cTn id="6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68"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name="Slide11">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n-CA"/>
              <a:t>Covey’s Four Aspirations</a:t>
            </a:r>
          </a:p>
        </p:txBody>
      </p:sp>
      <p:sp>
        <p:nvSpPr>
          <p:cNvPr id="3" name="Content Placeholder 2"/>
          <p:cNvSpPr txBox="1">
            <a:spLocks noGrp="1"/>
          </p:cNvSpPr>
          <p:nvPr>
            <p:ph idx="1"/>
          </p:nvPr>
        </p:nvSpPr>
        <p:spPr/>
        <p:txBody>
          <a:bodyPr/>
          <a:lstStyle/>
          <a:p>
            <a:pPr lvl="0">
              <a:spcBef>
                <a:spcPts val="700"/>
              </a:spcBef>
            </a:pPr>
            <a:r>
              <a:rPr lang="en-CA" sz="3000"/>
              <a:t>“The employees want to be involved in the activity of leadership.”  </a:t>
            </a:r>
          </a:p>
          <a:p>
            <a:pPr lvl="0">
              <a:spcBef>
                <a:spcPts val="700"/>
              </a:spcBef>
            </a:pPr>
            <a:r>
              <a:rPr lang="en-CA" sz="3000"/>
              <a:t>“People want to find meaning and purpose in what they do.” </a:t>
            </a:r>
          </a:p>
          <a:p>
            <a:pPr lvl="0">
              <a:spcBef>
                <a:spcPts val="700"/>
              </a:spcBef>
            </a:pPr>
            <a:r>
              <a:rPr lang="en-CA" sz="3000"/>
              <a:t>“People want to use all of their energies, to use their whole self, in their work.” </a:t>
            </a:r>
          </a:p>
          <a:p>
            <a:pPr lvl="0">
              <a:spcBef>
                <a:spcPts val="700"/>
              </a:spcBef>
            </a:pPr>
            <a:r>
              <a:rPr lang="en-CA" sz="3000"/>
              <a:t>“People have a need to be seen as individuals, and they want to be involved in community.”</a:t>
            </a:r>
          </a:p>
          <a:p>
            <a:pPr marL="0" lvl="0" indent="0">
              <a:spcBef>
                <a:spcPts val="500"/>
              </a:spcBef>
              <a:buNone/>
            </a:pPr>
            <a:r>
              <a:rPr lang="en-CA" sz="2000"/>
              <a:t>Moxley</a:t>
            </a:r>
          </a:p>
          <a:p>
            <a:pPr lvl="0">
              <a:spcBef>
                <a:spcPts val="700"/>
              </a:spcBef>
            </a:pPr>
            <a:endParaRPr lang="en-CA" sz="3000"/>
          </a:p>
          <a:p>
            <a:pPr lvl="0">
              <a:spcBef>
                <a:spcPts val="700"/>
              </a:spcBef>
            </a:pPr>
            <a:endParaRPr lang="en-CA" sz="3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name="Slide12">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n-CA"/>
              <a:t>Research from Judy Neal</a:t>
            </a:r>
          </a:p>
        </p:txBody>
      </p:sp>
      <p:sp>
        <p:nvSpPr>
          <p:cNvPr id="3" name="Content Placeholder 2"/>
          <p:cNvSpPr txBox="1">
            <a:spLocks noGrp="1"/>
          </p:cNvSpPr>
          <p:nvPr>
            <p:ph idx="1"/>
          </p:nvPr>
        </p:nvSpPr>
        <p:spPr/>
        <p:txBody>
          <a:bodyPr/>
          <a:lstStyle/>
          <a:p>
            <a:pPr lvl="0">
              <a:lnSpc>
                <a:spcPct val="80000"/>
              </a:lnSpc>
              <a:spcBef>
                <a:spcPts val="400"/>
              </a:spcBef>
            </a:pPr>
            <a:endParaRPr lang="en-CA" sz="1800"/>
          </a:p>
          <a:p>
            <a:pPr lvl="0">
              <a:lnSpc>
                <a:spcPct val="80000"/>
              </a:lnSpc>
              <a:spcBef>
                <a:spcPts val="400"/>
              </a:spcBef>
            </a:pPr>
            <a:r>
              <a:rPr lang="en-CA" sz="1800"/>
              <a:t>People who are deeply committed to their own faith and spiritual development, sometimes experience feeling isolated and alone on their journey. They may have even consciously chosen to remove themselves from deeper contact with others so that they could focus more profoundly on their inner work. This is the process of “spiritual individuation.” But after a time the seeker becomes hungry to connect with other like-minded people and to experience a sense of community. In order to continue their faith and spiritual development, people feel drawn to be with others and to be supported in their growth. </a:t>
            </a:r>
          </a:p>
          <a:p>
            <a:pPr marL="0" lvl="0" indent="0">
              <a:lnSpc>
                <a:spcPct val="80000"/>
              </a:lnSpc>
              <a:spcBef>
                <a:spcPts val="400"/>
              </a:spcBef>
              <a:buNone/>
            </a:pPr>
            <a:endParaRPr lang="en-CA" sz="1800"/>
          </a:p>
          <a:p>
            <a:pPr lvl="0">
              <a:lnSpc>
                <a:spcPct val="80000"/>
              </a:lnSpc>
              <a:spcBef>
                <a:spcPts val="400"/>
              </a:spcBef>
            </a:pPr>
            <a:r>
              <a:rPr lang="en-CA" sz="1800"/>
              <a:t>Time and time again Neal reports hearing stories from people about how they found a co-worker with whom they could talk about meaningful ideas and experiences at work. Those two would find another person, and then another. A small group forms where people feel they can trust one another and can be themselves in authentic ways. This is the beginning of community. A wise leader understands how to nurture this natural propensity for meaningful holistic human connection and creates an environment that supports this sense of community.</a:t>
            </a:r>
          </a:p>
          <a:p>
            <a:pPr lvl="0">
              <a:lnSpc>
                <a:spcPct val="80000"/>
              </a:lnSpc>
              <a:spcBef>
                <a:spcPts val="400"/>
              </a:spcBef>
            </a:pPr>
            <a:endParaRPr lang="en-CA"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name="Slide13">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n-CA"/>
              <a:t>Finding your calling</a:t>
            </a:r>
          </a:p>
        </p:txBody>
      </p:sp>
      <p:sp>
        <p:nvSpPr>
          <p:cNvPr id="3" name="Content Placeholder 2"/>
          <p:cNvSpPr txBox="1">
            <a:spLocks noGrp="1"/>
          </p:cNvSpPr>
          <p:nvPr>
            <p:ph idx="1"/>
          </p:nvPr>
        </p:nvSpPr>
        <p:spPr/>
        <p:txBody>
          <a:bodyPr/>
          <a:lstStyle/>
          <a:p>
            <a:pPr lvl="0">
              <a:spcBef>
                <a:spcPts val="500"/>
              </a:spcBef>
            </a:pPr>
            <a:r>
              <a:rPr lang="en-CA" sz="2200"/>
              <a:t>Calling is that thing which you cannot not do. (Finney and Dasch)</a:t>
            </a:r>
          </a:p>
          <a:p>
            <a:pPr lvl="0">
              <a:spcBef>
                <a:spcPts val="500"/>
              </a:spcBef>
            </a:pPr>
            <a:r>
              <a:rPr lang="en-CA" sz="2200"/>
              <a:t>They may be calls to </a:t>
            </a:r>
            <a:r>
              <a:rPr lang="en-CA" sz="2200" i="1"/>
              <a:t>do </a:t>
            </a:r>
            <a:r>
              <a:rPr lang="en-CA" sz="2200"/>
              <a:t>something or to </a:t>
            </a:r>
            <a:r>
              <a:rPr lang="en-CA" sz="2200" i="1"/>
              <a:t>be </a:t>
            </a:r>
            <a:r>
              <a:rPr lang="en-CA" sz="2200"/>
              <a:t>something. (Levoy)</a:t>
            </a:r>
          </a:p>
          <a:p>
            <a:pPr lvl="0">
              <a:spcBef>
                <a:spcPts val="500"/>
              </a:spcBef>
            </a:pPr>
            <a:r>
              <a:rPr lang="en-CA" sz="2200"/>
              <a:t>They may be calls toward something or away from something; calls to change something, review our commitment to it, or come back to it in an entirely new way; calls toward whatever we’ve dared and double-dared ourselves to do as long as we can remember. </a:t>
            </a:r>
          </a:p>
          <a:p>
            <a:pPr lvl="0">
              <a:spcBef>
                <a:spcPts val="500"/>
              </a:spcBef>
            </a:pPr>
            <a:r>
              <a:rPr lang="en-CA" sz="2200"/>
              <a:t>A vocation – often associated with a calling to the religious life. Moxley (2000)</a:t>
            </a:r>
          </a:p>
          <a:p>
            <a:pPr marL="0" lvl="0" indent="0">
              <a:spcBef>
                <a:spcPts val="400"/>
              </a:spcBef>
              <a:buNone/>
            </a:pPr>
            <a:endParaRPr lang="en-CA" sz="1700"/>
          </a:p>
          <a:p>
            <a:pPr marL="0" lvl="0" indent="0">
              <a:spcBef>
                <a:spcPts val="400"/>
              </a:spcBef>
              <a:buNone/>
            </a:pPr>
            <a:r>
              <a:rPr lang="en-CA" sz="1700"/>
              <a:t>Martha Finney and Deborah Dasch (1998) </a:t>
            </a:r>
            <a:r>
              <a:rPr lang="en-CA" sz="1700" i="1"/>
              <a:t>Find Your Calling: Love Your Life</a:t>
            </a:r>
          </a:p>
          <a:p>
            <a:pPr marL="0" lvl="0" indent="0">
              <a:spcBef>
                <a:spcPts val="400"/>
              </a:spcBef>
              <a:buNone/>
            </a:pPr>
            <a:r>
              <a:rPr lang="en-CA" sz="1700"/>
              <a:t>Gregg Levoy </a:t>
            </a:r>
            <a:r>
              <a:rPr lang="en-CA" sz="1700" i="1"/>
              <a:t>Callings: Finding and Following an Authentic Life</a:t>
            </a:r>
            <a:endParaRPr lang="en-CA" sz="17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name="Slide14">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n-CA" sz="3200" b="1"/>
              <a:t>HOW YOU KNOW IT’S A CALLING</a:t>
            </a:r>
            <a:br>
              <a:rPr lang="en-CA" sz="3200"/>
            </a:br>
            <a:endParaRPr lang="en-CA" sz="3200"/>
          </a:p>
        </p:txBody>
      </p:sp>
      <p:sp>
        <p:nvSpPr>
          <p:cNvPr id="3" name="Content Placeholder 2"/>
          <p:cNvSpPr txBox="1">
            <a:spLocks noGrp="1"/>
          </p:cNvSpPr>
          <p:nvPr>
            <p:ph idx="1"/>
          </p:nvPr>
        </p:nvSpPr>
        <p:spPr/>
        <p:txBody>
          <a:bodyPr/>
          <a:lstStyle/>
          <a:p>
            <a:pPr lvl="0">
              <a:lnSpc>
                <a:spcPct val="80000"/>
              </a:lnSpc>
              <a:spcBef>
                <a:spcPts val="500"/>
              </a:spcBef>
            </a:pPr>
            <a:endParaRPr lang="en-CA" sz="2000"/>
          </a:p>
          <a:p>
            <a:pPr lvl="0">
              <a:lnSpc>
                <a:spcPct val="80000"/>
              </a:lnSpc>
              <a:spcBef>
                <a:spcPts val="500"/>
              </a:spcBef>
            </a:pPr>
            <a:r>
              <a:rPr lang="en-CA" sz="2000"/>
              <a:t>A dream that keeps coming back</a:t>
            </a:r>
          </a:p>
          <a:p>
            <a:pPr lvl="0">
              <a:lnSpc>
                <a:spcPct val="80000"/>
              </a:lnSpc>
              <a:spcBef>
                <a:spcPts val="500"/>
              </a:spcBef>
            </a:pPr>
            <a:r>
              <a:rPr lang="en-CA" sz="2000"/>
              <a:t>A symptom that recurs and is exquisitely metaphoric</a:t>
            </a:r>
          </a:p>
          <a:p>
            <a:pPr lvl="0">
              <a:lnSpc>
                <a:spcPct val="80000"/>
              </a:lnSpc>
              <a:spcBef>
                <a:spcPts val="500"/>
              </a:spcBef>
            </a:pPr>
            <a:r>
              <a:rPr lang="en-CA" sz="2000"/>
              <a:t>A conversation you overhear in a restaurant that seems as though it was spoken directly to you;</a:t>
            </a:r>
          </a:p>
          <a:p>
            <a:pPr lvl="0">
              <a:lnSpc>
                <a:spcPct val="80000"/>
              </a:lnSpc>
              <a:spcBef>
                <a:spcPts val="500"/>
              </a:spcBef>
            </a:pPr>
            <a:r>
              <a:rPr lang="en-CA" sz="2000"/>
              <a:t>Places in your life where there is friction. </a:t>
            </a:r>
          </a:p>
          <a:p>
            <a:pPr lvl="0">
              <a:lnSpc>
                <a:spcPct val="80000"/>
              </a:lnSpc>
              <a:spcBef>
                <a:spcPts val="500"/>
              </a:spcBef>
            </a:pPr>
            <a:r>
              <a:rPr lang="en-CA" sz="2000"/>
              <a:t>Song lyrics you can’t get out of your head.</a:t>
            </a:r>
          </a:p>
          <a:p>
            <a:pPr lvl="0">
              <a:lnSpc>
                <a:spcPct val="80000"/>
              </a:lnSpc>
              <a:spcBef>
                <a:spcPts val="500"/>
              </a:spcBef>
            </a:pPr>
            <a:r>
              <a:rPr lang="en-CA" sz="2000"/>
              <a:t>Instructions that arise unbidden from the silence of meditation;</a:t>
            </a:r>
          </a:p>
          <a:p>
            <a:pPr lvl="0">
              <a:lnSpc>
                <a:spcPct val="80000"/>
              </a:lnSpc>
              <a:spcBef>
                <a:spcPts val="500"/>
              </a:spcBef>
            </a:pPr>
            <a:r>
              <a:rPr lang="en-CA" sz="2000"/>
              <a:t>An ultimatum your partner gives you.</a:t>
            </a:r>
          </a:p>
          <a:p>
            <a:pPr lvl="0">
              <a:lnSpc>
                <a:spcPct val="80000"/>
              </a:lnSpc>
              <a:spcBef>
                <a:spcPts val="500"/>
              </a:spcBef>
            </a:pPr>
            <a:r>
              <a:rPr lang="en-CA" sz="2000"/>
              <a:t>What you would preach about if given an hour of prime time;</a:t>
            </a:r>
          </a:p>
          <a:p>
            <a:pPr lvl="0">
              <a:lnSpc>
                <a:spcPct val="80000"/>
              </a:lnSpc>
              <a:spcBef>
                <a:spcPts val="500"/>
              </a:spcBef>
            </a:pPr>
            <a:r>
              <a:rPr lang="en-CA" sz="2000"/>
              <a:t>What decisions you need to make in your life right now; what issues are hanging in midair waiting for resolution. </a:t>
            </a:r>
          </a:p>
          <a:p>
            <a:pPr lvl="0">
              <a:lnSpc>
                <a:spcPct val="80000"/>
              </a:lnSpc>
              <a:spcBef>
                <a:spcPts val="500"/>
              </a:spcBef>
            </a:pPr>
            <a:endParaRPr lang="en-CA" sz="2000"/>
          </a:p>
          <a:p>
            <a:pPr marL="0" lvl="0" indent="0">
              <a:lnSpc>
                <a:spcPct val="80000"/>
              </a:lnSpc>
              <a:spcBef>
                <a:spcPts val="500"/>
              </a:spcBef>
              <a:buNone/>
            </a:pPr>
            <a:r>
              <a:rPr lang="en-CA" sz="2000"/>
              <a:t>Levoy</a:t>
            </a:r>
          </a:p>
          <a:p>
            <a:pPr lvl="0">
              <a:lnSpc>
                <a:spcPct val="80000"/>
              </a:lnSpc>
              <a:spcBef>
                <a:spcPts val="500"/>
              </a:spcBef>
            </a:pPr>
            <a:endParaRPr lang="en-CA"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p:cTn id="5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11" end="11"/>
                                            </p:txEl>
                                          </p:spTgt>
                                        </p:tgtEl>
                                        <p:attrNameLst>
                                          <p:attrName>style.visibility</p:attrName>
                                        </p:attrNameLst>
                                      </p:cBhvr>
                                      <p:to>
                                        <p:strVal val="visible"/>
                                      </p:to>
                                    </p:set>
                                    <p:anim calcmode="lin" valueType="num">
                                      <p:cBhvr>
                                        <p:cTn id="61"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62"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name="Slide15">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n-CA"/>
              <a:t>A Thought to Ponder</a:t>
            </a:r>
          </a:p>
        </p:txBody>
      </p:sp>
      <p:sp>
        <p:nvSpPr>
          <p:cNvPr id="3" name="Content Placeholder 2"/>
          <p:cNvSpPr txBox="1">
            <a:spLocks noGrp="1"/>
          </p:cNvSpPr>
          <p:nvPr>
            <p:ph idx="1"/>
          </p:nvPr>
        </p:nvSpPr>
        <p:spPr/>
        <p:txBody>
          <a:bodyPr/>
          <a:lstStyle/>
          <a:p>
            <a:pPr marL="0" lvl="0" indent="0" algn="ctr">
              <a:spcBef>
                <a:spcPts val="1100"/>
              </a:spcBef>
              <a:buNone/>
            </a:pPr>
            <a:endParaRPr lang="en-CA" sz="4400" b="1" i="1"/>
          </a:p>
          <a:p>
            <a:pPr marL="0" lvl="0" indent="0" algn="ctr">
              <a:spcBef>
                <a:spcPts val="1100"/>
              </a:spcBef>
              <a:buNone/>
            </a:pPr>
            <a:r>
              <a:rPr lang="en-CA" sz="4400" b="1" i="1"/>
              <a:t>Blessed is he who has found his work. Let him ask no other blessedness.</a:t>
            </a:r>
            <a:endParaRPr lang="en-CA" sz="4400"/>
          </a:p>
          <a:p>
            <a:pPr marL="0" lvl="0" indent="0">
              <a:buNone/>
            </a:pPr>
            <a:endParaRPr lang="en-CA" b="1"/>
          </a:p>
          <a:p>
            <a:pPr marL="0" lvl="0" indent="0">
              <a:buNone/>
            </a:pPr>
            <a:r>
              <a:rPr lang="en-CA" b="1"/>
              <a:t>Thomas Carlyle</a:t>
            </a:r>
            <a:endParaRPr lang="en-CA"/>
          </a:p>
          <a:p>
            <a:pPr lvl="0"/>
            <a:endParaRPr lang="en-CA"/>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16">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n-CA"/>
              <a:t>Servant Leadership</a:t>
            </a:r>
          </a:p>
        </p:txBody>
      </p:sp>
      <p:sp>
        <p:nvSpPr>
          <p:cNvPr id="3" name="Content Placeholder 2"/>
          <p:cNvSpPr txBox="1">
            <a:spLocks noGrp="1"/>
          </p:cNvSpPr>
          <p:nvPr>
            <p:ph idx="1"/>
          </p:nvPr>
        </p:nvSpPr>
        <p:spPr/>
        <p:txBody>
          <a:bodyPr/>
          <a:lstStyle/>
          <a:p>
            <a:pPr marL="0" lvl="0" indent="0" algn="ctr">
              <a:spcBef>
                <a:spcPts val="700"/>
              </a:spcBef>
              <a:buNone/>
            </a:pPr>
            <a:r>
              <a:rPr lang="en-CA" sz="3000"/>
              <a:t>Questions you might want to consider as you think of yourself as a Servant Leader:</a:t>
            </a:r>
          </a:p>
          <a:p>
            <a:pPr lvl="0">
              <a:spcBef>
                <a:spcPts val="700"/>
              </a:spcBef>
            </a:pPr>
            <a:endParaRPr lang="en-CA" sz="3000"/>
          </a:p>
          <a:p>
            <a:pPr lvl="0">
              <a:spcBef>
                <a:spcPts val="700"/>
              </a:spcBef>
            </a:pPr>
            <a:r>
              <a:rPr lang="en-CA" sz="3000"/>
              <a:t>	Who or what do I serve?</a:t>
            </a:r>
          </a:p>
          <a:p>
            <a:pPr lvl="0">
              <a:spcBef>
                <a:spcPts val="700"/>
              </a:spcBef>
            </a:pPr>
            <a:r>
              <a:rPr lang="en-CA" sz="3000"/>
              <a:t> 	In what ways can I use my gifts as I serve?</a:t>
            </a:r>
          </a:p>
          <a:p>
            <a:pPr lvl="0">
              <a:spcBef>
                <a:spcPts val="700"/>
              </a:spcBef>
            </a:pPr>
            <a:r>
              <a:rPr lang="en-CA" sz="3000"/>
              <a:t> 	How can I be of more service?</a:t>
            </a:r>
          </a:p>
          <a:p>
            <a:pPr lvl="0">
              <a:spcBef>
                <a:spcPts val="700"/>
              </a:spcBef>
            </a:pPr>
            <a:r>
              <a:rPr lang="en-CA" sz="3000"/>
              <a:t> 	Am I able to be of service without thought of 	personal gain?</a:t>
            </a:r>
          </a:p>
          <a:p>
            <a:pPr lvl="0">
              <a:spcBef>
                <a:spcPts val="700"/>
              </a:spcBef>
            </a:pPr>
            <a:endParaRPr lang="en-CA" sz="3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name="Slide17">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n-CA"/>
              <a:t>Which is the most important ideal</a:t>
            </a:r>
          </a:p>
        </p:txBody>
      </p:sp>
      <p:sp>
        <p:nvSpPr>
          <p:cNvPr id="3" name="Content Placeholder 2"/>
          <p:cNvSpPr txBox="1">
            <a:spLocks noGrp="1"/>
          </p:cNvSpPr>
          <p:nvPr>
            <p:ph idx="1"/>
          </p:nvPr>
        </p:nvSpPr>
        <p:spPr/>
        <p:txBody>
          <a:bodyPr/>
          <a:lstStyle/>
          <a:p>
            <a:pPr lvl="0"/>
            <a:endParaRPr lang="en-CA" b="1" i="1"/>
          </a:p>
          <a:p>
            <a:pPr marL="0" lvl="0" indent="0" algn="ctr">
              <a:spcBef>
                <a:spcPts val="1100"/>
              </a:spcBef>
              <a:buNone/>
            </a:pPr>
            <a:r>
              <a:rPr lang="en-CA" sz="4400" b="1" i="1"/>
              <a:t>It is high time the ideal of success should be replaced with the ideal of service.</a:t>
            </a:r>
            <a:endParaRPr lang="en-CA" sz="4400"/>
          </a:p>
          <a:p>
            <a:pPr marL="0" lvl="0" indent="0">
              <a:buNone/>
            </a:pPr>
            <a:endParaRPr lang="en-CA" b="1"/>
          </a:p>
          <a:p>
            <a:pPr marL="0" lvl="0" indent="0">
              <a:buNone/>
            </a:pPr>
            <a:r>
              <a:rPr lang="en-CA" b="1"/>
              <a:t>Albert Einstein</a:t>
            </a:r>
            <a:endParaRPr lang="en-CA"/>
          </a:p>
          <a:p>
            <a:pPr lvl="0"/>
            <a:endParaRPr lang="en-CA"/>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18">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n-CA" sz="3200" b="1"/>
              <a:t>10 CHARACTERISTICS OF THE SERVANT-LEADER</a:t>
            </a:r>
            <a:br>
              <a:rPr lang="en-CA" sz="3200"/>
            </a:br>
            <a:endParaRPr lang="en-CA" sz="3200"/>
          </a:p>
        </p:txBody>
      </p:sp>
      <p:sp>
        <p:nvSpPr>
          <p:cNvPr id="3" name="Content Placeholder 2"/>
          <p:cNvSpPr txBox="1">
            <a:spLocks noGrp="1"/>
          </p:cNvSpPr>
          <p:nvPr>
            <p:ph idx="1"/>
          </p:nvPr>
        </p:nvSpPr>
        <p:spPr/>
        <p:txBody>
          <a:bodyPr/>
          <a:lstStyle/>
          <a:p>
            <a:pPr marL="0" lvl="0" indent="0">
              <a:lnSpc>
                <a:spcPct val="80000"/>
              </a:lnSpc>
              <a:spcBef>
                <a:spcPts val="500"/>
              </a:spcBef>
              <a:buNone/>
            </a:pPr>
            <a:r>
              <a:rPr lang="en-CA" sz="2200"/>
              <a:t> </a:t>
            </a:r>
          </a:p>
          <a:p>
            <a:pPr marL="0" lvl="0" indent="0">
              <a:lnSpc>
                <a:spcPct val="80000"/>
              </a:lnSpc>
              <a:spcBef>
                <a:spcPts val="500"/>
              </a:spcBef>
              <a:buNone/>
            </a:pPr>
            <a:r>
              <a:rPr lang="en-CA" sz="2200"/>
              <a:t>1. 	Listening receptively</a:t>
            </a:r>
          </a:p>
          <a:p>
            <a:pPr marL="0" lvl="0" indent="0">
              <a:lnSpc>
                <a:spcPct val="80000"/>
              </a:lnSpc>
              <a:spcBef>
                <a:spcPts val="500"/>
              </a:spcBef>
              <a:buNone/>
            </a:pPr>
            <a:r>
              <a:rPr lang="en-CA" sz="2200"/>
              <a:t>2. 	Acceptance of (and empathy with) others</a:t>
            </a:r>
          </a:p>
          <a:p>
            <a:pPr marL="0" lvl="0" indent="0">
              <a:lnSpc>
                <a:spcPct val="80000"/>
              </a:lnSpc>
              <a:spcBef>
                <a:spcPts val="500"/>
              </a:spcBef>
              <a:buNone/>
            </a:pPr>
            <a:r>
              <a:rPr lang="en-CA" sz="2200"/>
              <a:t>3. 	Foresight and intuition</a:t>
            </a:r>
          </a:p>
          <a:p>
            <a:pPr marL="0" lvl="0" indent="0">
              <a:lnSpc>
                <a:spcPct val="80000"/>
              </a:lnSpc>
              <a:spcBef>
                <a:spcPts val="500"/>
              </a:spcBef>
              <a:buNone/>
            </a:pPr>
            <a:r>
              <a:rPr lang="en-CA" sz="2200"/>
              <a:t>4. 	Awareness and perception</a:t>
            </a:r>
          </a:p>
          <a:p>
            <a:pPr marL="0" lvl="0" indent="0">
              <a:lnSpc>
                <a:spcPct val="80000"/>
              </a:lnSpc>
              <a:spcBef>
                <a:spcPts val="500"/>
              </a:spcBef>
              <a:buNone/>
            </a:pPr>
            <a:r>
              <a:rPr lang="en-CA" sz="2200"/>
              <a:t>5. 	Highly-developed powers of persuasion</a:t>
            </a:r>
          </a:p>
          <a:p>
            <a:pPr marL="0" lvl="0" indent="0">
              <a:lnSpc>
                <a:spcPct val="80000"/>
              </a:lnSpc>
              <a:spcBef>
                <a:spcPts val="500"/>
              </a:spcBef>
              <a:buNone/>
            </a:pPr>
            <a:r>
              <a:rPr lang="en-CA" sz="2200"/>
              <a:t>6. 	Ability to conceptualize and communicate concepts</a:t>
            </a:r>
          </a:p>
          <a:p>
            <a:pPr marL="0" lvl="0" indent="0">
              <a:lnSpc>
                <a:spcPct val="80000"/>
              </a:lnSpc>
              <a:spcBef>
                <a:spcPts val="500"/>
              </a:spcBef>
              <a:buNone/>
            </a:pPr>
            <a:r>
              <a:rPr lang="en-CA" sz="2200"/>
              <a:t>7. 	A healing influence upon people and institutions</a:t>
            </a:r>
          </a:p>
          <a:p>
            <a:pPr marL="0" lvl="0" indent="0">
              <a:lnSpc>
                <a:spcPct val="80000"/>
              </a:lnSpc>
              <a:spcBef>
                <a:spcPts val="500"/>
              </a:spcBef>
              <a:buNone/>
            </a:pPr>
            <a:r>
              <a:rPr lang="en-CA" sz="2200"/>
              <a:t>8. 	Ability to build a sense of community in the workplace</a:t>
            </a:r>
          </a:p>
          <a:p>
            <a:pPr marL="0" lvl="0" indent="0">
              <a:lnSpc>
                <a:spcPct val="80000"/>
              </a:lnSpc>
              <a:spcBef>
                <a:spcPts val="500"/>
              </a:spcBef>
              <a:buNone/>
            </a:pPr>
            <a:r>
              <a:rPr lang="en-CA" sz="2200"/>
              <a:t>9. 	Practice contemplation</a:t>
            </a:r>
          </a:p>
          <a:p>
            <a:pPr marL="0" lvl="0" indent="0">
              <a:lnSpc>
                <a:spcPct val="80000"/>
              </a:lnSpc>
              <a:spcBef>
                <a:spcPts val="500"/>
              </a:spcBef>
              <a:buNone/>
            </a:pPr>
            <a:r>
              <a:rPr lang="en-CA" sz="2200"/>
              <a:t>10. 	Willingness to change.</a:t>
            </a:r>
          </a:p>
          <a:p>
            <a:pPr marL="0" lvl="0" indent="0">
              <a:lnSpc>
                <a:spcPct val="80000"/>
              </a:lnSpc>
              <a:spcBef>
                <a:spcPts val="500"/>
              </a:spcBef>
              <a:buNone/>
            </a:pPr>
            <a:endParaRPr lang="en-CA" sz="2200"/>
          </a:p>
          <a:p>
            <a:pPr marL="0" lvl="0" indent="0">
              <a:lnSpc>
                <a:spcPct val="80000"/>
              </a:lnSpc>
              <a:spcBef>
                <a:spcPts val="500"/>
              </a:spcBef>
              <a:buNone/>
            </a:pPr>
            <a:r>
              <a:rPr lang="en-CA" sz="2200"/>
              <a:t>Larry Spears</a:t>
            </a:r>
          </a:p>
          <a:p>
            <a:pPr lvl="0">
              <a:lnSpc>
                <a:spcPct val="80000"/>
              </a:lnSpc>
              <a:spcBef>
                <a:spcPts val="500"/>
              </a:spcBef>
            </a:pPr>
            <a:endParaRPr lang="en-CA" sz="2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
                                            <p:txEl>
                                              <p:pRg st="12" end="12"/>
                                            </p:txEl>
                                          </p:spTgt>
                                        </p:tgtEl>
                                        <p:attrNameLst>
                                          <p:attrName>style.visibility</p:attrName>
                                        </p:attrNameLst>
                                      </p:cBhvr>
                                      <p:to>
                                        <p:strVal val="visible"/>
                                      </p:to>
                                    </p:set>
                                    <p:anim calcmode="lin" valueType="num">
                                      <p:cBhvr>
                                        <p:cTn id="7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74"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name="Slide19">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n-CA"/>
              <a:t>New Paradigms of Leadership</a:t>
            </a:r>
          </a:p>
        </p:txBody>
      </p:sp>
      <p:sp>
        <p:nvSpPr>
          <p:cNvPr id="3" name="Content Placeholder 2"/>
          <p:cNvSpPr txBox="1">
            <a:spLocks noGrp="1"/>
          </p:cNvSpPr>
          <p:nvPr>
            <p:ph idx="1"/>
          </p:nvPr>
        </p:nvSpPr>
        <p:spPr/>
        <p:txBody>
          <a:bodyPr/>
          <a:lstStyle/>
          <a:p>
            <a:pPr lvl="0">
              <a:lnSpc>
                <a:spcPct val="90000"/>
              </a:lnSpc>
            </a:pPr>
            <a:r>
              <a:rPr lang="en-CA" i="1"/>
              <a:t>“If there is light in the soul, there will be beauty in the person</a:t>
            </a:r>
            <a:endParaRPr lang="en-CA"/>
          </a:p>
          <a:p>
            <a:pPr lvl="0">
              <a:lnSpc>
                <a:spcPct val="90000"/>
              </a:lnSpc>
            </a:pPr>
            <a:r>
              <a:rPr lang="en-CA" i="1"/>
              <a:t>If there is beauty in the person, there will be harmony in the house</a:t>
            </a:r>
            <a:endParaRPr lang="en-CA"/>
          </a:p>
          <a:p>
            <a:pPr lvl="0">
              <a:lnSpc>
                <a:spcPct val="90000"/>
              </a:lnSpc>
            </a:pPr>
            <a:r>
              <a:rPr lang="en-CA" i="1"/>
              <a:t>If there is harmony in the house, there will be order in the nation</a:t>
            </a:r>
            <a:endParaRPr lang="en-CA"/>
          </a:p>
          <a:p>
            <a:pPr lvl="0">
              <a:lnSpc>
                <a:spcPct val="90000"/>
              </a:lnSpc>
            </a:pPr>
            <a:r>
              <a:rPr lang="en-CA" i="1"/>
              <a:t>If there is order in the nation, there will be peace in the world.”</a:t>
            </a:r>
            <a:endParaRPr lang="en-CA"/>
          </a:p>
          <a:p>
            <a:pPr marL="0" lvl="0" indent="0">
              <a:lnSpc>
                <a:spcPct val="90000"/>
              </a:lnSpc>
              <a:buNone/>
            </a:pPr>
            <a:r>
              <a:rPr lang="en-CA"/>
              <a:t>Arun Wakhlu</a:t>
            </a:r>
          </a:p>
          <a:p>
            <a:pPr marL="0" lvl="0" indent="0">
              <a:lnSpc>
                <a:spcPct val="90000"/>
              </a:lnSpc>
              <a:buNone/>
            </a:pPr>
            <a:endParaRPr lang="en-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name="Slide20">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n-CA"/>
              <a:t>Corporate Mystics</a:t>
            </a:r>
          </a:p>
        </p:txBody>
      </p:sp>
      <p:sp>
        <p:nvSpPr>
          <p:cNvPr id="3" name="Content Placeholder 2"/>
          <p:cNvSpPr txBox="1">
            <a:spLocks noGrp="1"/>
          </p:cNvSpPr>
          <p:nvPr>
            <p:ph idx="1"/>
          </p:nvPr>
        </p:nvSpPr>
        <p:spPr/>
        <p:txBody>
          <a:bodyPr/>
          <a:lstStyle/>
          <a:p>
            <a:pPr marL="0" lvl="0" indent="0">
              <a:lnSpc>
                <a:spcPct val="80000"/>
              </a:lnSpc>
              <a:spcBef>
                <a:spcPts val="500"/>
              </a:spcBef>
              <a:buNone/>
            </a:pPr>
            <a:r>
              <a:rPr lang="en-CA" sz="2000"/>
              <a:t> </a:t>
            </a:r>
          </a:p>
          <a:p>
            <a:pPr marL="0" lvl="0" indent="0">
              <a:lnSpc>
                <a:spcPct val="80000"/>
              </a:lnSpc>
              <a:spcBef>
                <a:spcPts val="500"/>
              </a:spcBef>
              <a:buNone/>
            </a:pPr>
            <a:r>
              <a:rPr lang="en-CA" sz="2000"/>
              <a:t>1. 	</a:t>
            </a:r>
            <a:r>
              <a:rPr lang="en-CA" sz="2000" i="1"/>
              <a:t>Absolute Honesty</a:t>
            </a:r>
            <a:r>
              <a:rPr lang="en-CA" sz="2000"/>
              <a:t>. Leaders want to know the truth even 	though 	that truth is sometimes personally painful.</a:t>
            </a:r>
          </a:p>
          <a:p>
            <a:pPr marL="0" lvl="0" indent="0">
              <a:lnSpc>
                <a:spcPct val="80000"/>
              </a:lnSpc>
              <a:spcBef>
                <a:spcPts val="500"/>
              </a:spcBef>
              <a:buNone/>
            </a:pPr>
            <a:r>
              <a:rPr lang="en-CA" sz="2000"/>
              <a:t>2. 	</a:t>
            </a:r>
            <a:r>
              <a:rPr lang="en-CA" sz="2000" i="1"/>
              <a:t>Fairness</a:t>
            </a:r>
            <a:r>
              <a:rPr lang="en-CA" sz="2000"/>
              <a:t>. Leaders are fair because they see that at the core, 	all 	of us are equal.</a:t>
            </a:r>
          </a:p>
          <a:p>
            <a:pPr marL="0" lvl="0" indent="0">
              <a:lnSpc>
                <a:spcPct val="80000"/>
              </a:lnSpc>
              <a:spcBef>
                <a:spcPts val="500"/>
              </a:spcBef>
              <a:buNone/>
            </a:pPr>
            <a:r>
              <a:rPr lang="en-CA" sz="2000"/>
              <a:t>3. 	</a:t>
            </a:r>
            <a:r>
              <a:rPr lang="en-CA" sz="2000" i="1"/>
              <a:t>Self-Knowledge</a:t>
            </a:r>
            <a:r>
              <a:rPr lang="en-CA" sz="2000"/>
              <a:t>. Leaders are particular concerned about 	learning about themselves.</a:t>
            </a:r>
          </a:p>
          <a:p>
            <a:pPr marL="0" lvl="0" indent="0">
              <a:lnSpc>
                <a:spcPct val="80000"/>
              </a:lnSpc>
              <a:spcBef>
                <a:spcPts val="500"/>
              </a:spcBef>
              <a:buNone/>
            </a:pPr>
            <a:r>
              <a:rPr lang="en-CA" sz="2000"/>
              <a:t>4. 	</a:t>
            </a:r>
            <a:r>
              <a:rPr lang="en-CA" sz="2000" i="1"/>
              <a:t>A Focus on Contribution</a:t>
            </a:r>
            <a:r>
              <a:rPr lang="en-CA" sz="2000"/>
              <a:t>. Leaders work for contribution, for 	the opportunity to serve. Ultimately, they work for love.</a:t>
            </a:r>
          </a:p>
          <a:p>
            <a:pPr marL="0" lvl="0" indent="0">
              <a:lnSpc>
                <a:spcPct val="80000"/>
              </a:lnSpc>
              <a:spcBef>
                <a:spcPts val="500"/>
              </a:spcBef>
              <a:buNone/>
            </a:pPr>
            <a:r>
              <a:rPr lang="en-CA" sz="2000"/>
              <a:t>5. 	</a:t>
            </a:r>
            <a:r>
              <a:rPr lang="en-CA" sz="2000" i="1"/>
              <a:t>Non-dogmatic Spirituality</a:t>
            </a:r>
            <a:r>
              <a:rPr lang="en-CA" sz="2000"/>
              <a:t>. Leaders tend to be allergic to 	dogma 	and often remain at a distance from religion in its more structured 	forms. Rather, they attempt to live their lives from the universal 	sources of spirituality.</a:t>
            </a:r>
          </a:p>
          <a:p>
            <a:pPr marL="0" lvl="0" indent="0">
              <a:lnSpc>
                <a:spcPct val="80000"/>
              </a:lnSpc>
              <a:spcBef>
                <a:spcPts val="500"/>
              </a:spcBef>
              <a:buNone/>
            </a:pPr>
            <a:endParaRPr lang="en-CA" sz="2000"/>
          </a:p>
          <a:p>
            <a:pPr marL="0" lvl="0" indent="0">
              <a:lnSpc>
                <a:spcPct val="80000"/>
              </a:lnSpc>
              <a:spcBef>
                <a:spcPts val="500"/>
              </a:spcBef>
              <a:buNone/>
            </a:pPr>
            <a:r>
              <a:rPr lang="en-CA" sz="2000"/>
              <a:t>Gay Hendricks and Kate Ludeman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name="Slide21">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n-CA"/>
              <a:t>Edgewalkers</a:t>
            </a:r>
          </a:p>
        </p:txBody>
      </p:sp>
      <p:sp>
        <p:nvSpPr>
          <p:cNvPr id="3" name="Content Placeholder 2"/>
          <p:cNvSpPr txBox="1">
            <a:spLocks noGrp="1"/>
          </p:cNvSpPr>
          <p:nvPr>
            <p:ph idx="1"/>
          </p:nvPr>
        </p:nvSpPr>
        <p:spPr/>
        <p:txBody>
          <a:bodyPr/>
          <a:lstStyle/>
          <a:p>
            <a:pPr marL="0" lvl="0" indent="0">
              <a:lnSpc>
                <a:spcPct val="80000"/>
              </a:lnSpc>
              <a:spcBef>
                <a:spcPts val="400"/>
              </a:spcBef>
              <a:buNone/>
            </a:pPr>
            <a:r>
              <a:rPr lang="en-CA" sz="1500" b="1"/>
              <a:t> </a:t>
            </a:r>
            <a:endParaRPr lang="en-CA" sz="1500"/>
          </a:p>
          <a:p>
            <a:pPr marL="0" lvl="0" indent="0">
              <a:lnSpc>
                <a:spcPct val="80000"/>
              </a:lnSpc>
              <a:spcBef>
                <a:spcPts val="400"/>
              </a:spcBef>
              <a:buNone/>
            </a:pPr>
            <a:r>
              <a:rPr lang="en-CA" sz="1500"/>
              <a:t> </a:t>
            </a:r>
          </a:p>
          <a:p>
            <a:pPr marL="0" lvl="0" indent="0">
              <a:lnSpc>
                <a:spcPct val="80000"/>
              </a:lnSpc>
              <a:spcBef>
                <a:spcPts val="400"/>
              </a:spcBef>
              <a:buNone/>
            </a:pPr>
            <a:r>
              <a:rPr lang="en-CA" sz="1500"/>
              <a:t>Helping leaders to walk between the worlds of “earth and heaven.</a:t>
            </a:r>
          </a:p>
          <a:p>
            <a:pPr marL="0" lvl="0" indent="0">
              <a:lnSpc>
                <a:spcPct val="80000"/>
              </a:lnSpc>
              <a:spcBef>
                <a:spcPts val="400"/>
              </a:spcBef>
              <a:buNone/>
            </a:pPr>
            <a:endParaRPr lang="en-CA" sz="1500"/>
          </a:p>
          <a:p>
            <a:pPr marL="0" lvl="0" indent="0">
              <a:lnSpc>
                <a:spcPct val="80000"/>
              </a:lnSpc>
              <a:spcBef>
                <a:spcPts val="400"/>
              </a:spcBef>
              <a:buNone/>
            </a:pPr>
            <a:r>
              <a:rPr lang="en-CA" sz="1500"/>
              <a:t>” Mystics and scientists are both saying that we live in a world that is both physical and non-physical. From the beginning of human history, there have always been people in the tribe or village who have been assigned to walk into the non-physical world to bring back signs and information for the rest of the community. We have called them seers, prophets, visionaries, witch doctors, faith healers, and shamans, among other things.</a:t>
            </a:r>
          </a:p>
          <a:p>
            <a:pPr marL="0" lvl="0" indent="0">
              <a:lnSpc>
                <a:spcPct val="80000"/>
              </a:lnSpc>
              <a:spcBef>
                <a:spcPts val="400"/>
              </a:spcBef>
              <a:buNone/>
            </a:pPr>
            <a:r>
              <a:rPr lang="en-CA" sz="1500"/>
              <a:t> </a:t>
            </a:r>
          </a:p>
          <a:p>
            <a:pPr marL="0" lvl="0" indent="0">
              <a:lnSpc>
                <a:spcPct val="80000"/>
              </a:lnSpc>
              <a:spcBef>
                <a:spcPts val="400"/>
              </a:spcBef>
              <a:buNone/>
            </a:pPr>
            <a:r>
              <a:rPr lang="en-CA" sz="1500"/>
              <a:t>In our modern, scientific, materialistic world we have adopted the paradigm that if we can’t touch it, taste it, see it, feel it, or hear it, then it is not real. If we can’t measure it, then it doesn’t exist. Yet the latest findings in quantum physics and the new biology, as well as the research on human consciousness and the power of the mind, all tell us that an understanding of the nonphysical world has some intriguing potential.</a:t>
            </a:r>
          </a:p>
          <a:p>
            <a:pPr marL="0" lvl="0" indent="0">
              <a:lnSpc>
                <a:spcPct val="80000"/>
              </a:lnSpc>
              <a:spcBef>
                <a:spcPts val="400"/>
              </a:spcBef>
              <a:buNone/>
            </a:pPr>
            <a:r>
              <a:rPr lang="en-CA" sz="1500"/>
              <a:t> </a:t>
            </a:r>
          </a:p>
          <a:p>
            <a:pPr marL="0" lvl="0" indent="0">
              <a:lnSpc>
                <a:spcPct val="80000"/>
              </a:lnSpc>
              <a:spcBef>
                <a:spcPts val="400"/>
              </a:spcBef>
              <a:buNone/>
            </a:pPr>
            <a:r>
              <a:rPr lang="en-CA" sz="1500"/>
              <a:t>The skill of walking between the worlds hasn’t died out, in fact it’s even more relevant today. Organizations that are thriving in today’s chaotic and unpredictable times are the ones that nurture the seers, the shamans, and the prophets. Because of their unique skills, they are the bridge-builders linking and facilitating different approaches, strategies, and techniques.</a:t>
            </a:r>
          </a:p>
          <a:p>
            <a:pPr marL="0" lvl="0" indent="0">
              <a:lnSpc>
                <a:spcPct val="80000"/>
              </a:lnSpc>
              <a:spcBef>
                <a:spcPts val="400"/>
              </a:spcBef>
              <a:buNone/>
            </a:pPr>
            <a:r>
              <a:rPr lang="en-CA" sz="150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p:cTn id="5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name="Slide22">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n-CA" sz="3200"/>
              <a:t>Five Basic Qualities of an Edgewalker</a:t>
            </a:r>
          </a:p>
        </p:txBody>
      </p:sp>
      <p:sp>
        <p:nvSpPr>
          <p:cNvPr id="3" name="Content Placeholder 2"/>
          <p:cNvSpPr txBox="1">
            <a:spLocks noGrp="1"/>
          </p:cNvSpPr>
          <p:nvPr>
            <p:ph idx="1"/>
          </p:nvPr>
        </p:nvSpPr>
        <p:spPr/>
        <p:txBody>
          <a:bodyPr/>
          <a:lstStyle/>
          <a:p>
            <a:pPr marL="0" lvl="0" indent="0">
              <a:lnSpc>
                <a:spcPct val="80000"/>
              </a:lnSpc>
              <a:spcBef>
                <a:spcPts val="200"/>
              </a:spcBef>
              <a:buNone/>
            </a:pPr>
            <a:r>
              <a:rPr lang="en-CA" sz="1000"/>
              <a:t> </a:t>
            </a:r>
          </a:p>
          <a:p>
            <a:pPr marL="0" lvl="0" indent="0">
              <a:lnSpc>
                <a:spcPct val="80000"/>
              </a:lnSpc>
              <a:spcBef>
                <a:spcPts val="400"/>
              </a:spcBef>
              <a:buNone/>
            </a:pPr>
            <a:r>
              <a:rPr lang="en-CA" sz="1500" b="1"/>
              <a:t>1. Self-Awareness: </a:t>
            </a:r>
            <a:r>
              <a:rPr lang="en-CA" sz="1500" i="1"/>
              <a:t>Awareness of your thoughts, values and behaviour and a commitment to spend time in self-reflection with the goal of becoming a better person.</a:t>
            </a:r>
            <a:endParaRPr lang="en-CA" sz="1500"/>
          </a:p>
          <a:p>
            <a:pPr marL="0" lvl="0" indent="0">
              <a:lnSpc>
                <a:spcPct val="80000"/>
              </a:lnSpc>
              <a:spcBef>
                <a:spcPts val="400"/>
              </a:spcBef>
              <a:buNone/>
            </a:pPr>
            <a:endParaRPr lang="en-CA" sz="1500" b="1"/>
          </a:p>
          <a:p>
            <a:pPr marL="0" lvl="0" indent="0">
              <a:lnSpc>
                <a:spcPct val="80000"/>
              </a:lnSpc>
              <a:spcBef>
                <a:spcPts val="400"/>
              </a:spcBef>
              <a:buNone/>
            </a:pPr>
            <a:r>
              <a:rPr lang="en-CA" sz="1500" b="1"/>
              <a:t>2. Passion: </a:t>
            </a:r>
            <a:r>
              <a:rPr lang="en-CA" sz="1500" i="1"/>
              <a:t>An intense focus on your purpose or the use of your gifts in a way that adds value to your life and the world.</a:t>
            </a:r>
            <a:endParaRPr lang="en-CA" sz="1500"/>
          </a:p>
          <a:p>
            <a:pPr marL="0" lvl="0" indent="0">
              <a:lnSpc>
                <a:spcPct val="80000"/>
              </a:lnSpc>
              <a:spcBef>
                <a:spcPts val="400"/>
              </a:spcBef>
              <a:buNone/>
            </a:pPr>
            <a:r>
              <a:rPr lang="en-CA" sz="1500"/>
              <a:t> </a:t>
            </a:r>
          </a:p>
          <a:p>
            <a:pPr marL="0" lvl="0" indent="0">
              <a:lnSpc>
                <a:spcPct val="80000"/>
              </a:lnSpc>
              <a:spcBef>
                <a:spcPts val="400"/>
              </a:spcBef>
              <a:buNone/>
            </a:pPr>
            <a:r>
              <a:rPr lang="en-CA" sz="1500" b="1"/>
              <a:t>3. Integrity: </a:t>
            </a:r>
            <a:r>
              <a:rPr lang="en-CA" sz="1500" i="1"/>
              <a:t>A commitment to live in alignment with your core values, to align your words and your behaviour, and to keep your word.</a:t>
            </a:r>
            <a:endParaRPr lang="en-CA" sz="1500"/>
          </a:p>
          <a:p>
            <a:pPr marL="0" lvl="0" indent="0">
              <a:lnSpc>
                <a:spcPct val="80000"/>
              </a:lnSpc>
              <a:spcBef>
                <a:spcPts val="400"/>
              </a:spcBef>
              <a:buNone/>
            </a:pPr>
            <a:r>
              <a:rPr lang="en-CA" sz="1500" i="1"/>
              <a:t> </a:t>
            </a:r>
            <a:endParaRPr lang="en-CA" sz="1500"/>
          </a:p>
          <a:p>
            <a:pPr marL="0" lvl="0" indent="0">
              <a:lnSpc>
                <a:spcPct val="80000"/>
              </a:lnSpc>
              <a:spcBef>
                <a:spcPts val="400"/>
              </a:spcBef>
              <a:buNone/>
            </a:pPr>
            <a:r>
              <a:rPr lang="en-CA" sz="1500" b="1"/>
              <a:t>4. Vision: </a:t>
            </a:r>
            <a:r>
              <a:rPr lang="en-CA" sz="1500" i="1"/>
              <a:t>The gift of being able to see what others cannot – possibilities, trends, the future, guidance from the spiritual world – and the ability to take steps to make the vision a reality.</a:t>
            </a:r>
            <a:endParaRPr lang="en-CA" sz="1500"/>
          </a:p>
          <a:p>
            <a:pPr marL="0" lvl="0" indent="0">
              <a:lnSpc>
                <a:spcPct val="80000"/>
              </a:lnSpc>
              <a:spcBef>
                <a:spcPts val="400"/>
              </a:spcBef>
              <a:buNone/>
            </a:pPr>
            <a:r>
              <a:rPr lang="en-CA" sz="1500"/>
              <a:t> </a:t>
            </a:r>
          </a:p>
          <a:p>
            <a:pPr marL="0" lvl="0" indent="0">
              <a:lnSpc>
                <a:spcPct val="80000"/>
              </a:lnSpc>
              <a:spcBef>
                <a:spcPts val="400"/>
              </a:spcBef>
              <a:buNone/>
            </a:pPr>
            <a:r>
              <a:rPr lang="en-CA" sz="1500"/>
              <a:t> </a:t>
            </a:r>
            <a:r>
              <a:rPr lang="en-CA" sz="1500" b="1"/>
              <a:t>5. Playfulness: </a:t>
            </a:r>
            <a:r>
              <a:rPr lang="en-CA" sz="1500" i="1"/>
              <a:t>A joyful sense of fun and creativity, and an ability to keep everything in perspective.</a:t>
            </a:r>
            <a:endParaRPr lang="en-CA" sz="1500"/>
          </a:p>
          <a:p>
            <a:pPr marL="0" lvl="0" indent="0">
              <a:lnSpc>
                <a:spcPct val="80000"/>
              </a:lnSpc>
              <a:spcBef>
                <a:spcPts val="200"/>
              </a:spcBef>
              <a:buNone/>
            </a:pPr>
            <a:r>
              <a:rPr lang="en-CA" sz="1000"/>
              <a:t> </a:t>
            </a:r>
          </a:p>
          <a:p>
            <a:pPr marL="0" lvl="0" indent="0">
              <a:lnSpc>
                <a:spcPct val="80000"/>
              </a:lnSpc>
              <a:spcBef>
                <a:spcPts val="200"/>
              </a:spcBef>
              <a:buNone/>
            </a:pPr>
            <a:endParaRPr lang="en-CA" sz="1000" i="1"/>
          </a:p>
          <a:p>
            <a:pPr marL="0" lvl="0" indent="0">
              <a:lnSpc>
                <a:spcPct val="80000"/>
              </a:lnSpc>
              <a:spcBef>
                <a:spcPts val="200"/>
              </a:spcBef>
              <a:buNone/>
            </a:pPr>
            <a:r>
              <a:rPr lang="en-CA" sz="1000" i="1"/>
              <a:t>Edgewalkers: People and Organizations that Take Risks, Build Bridges, and Break New Ground </a:t>
            </a:r>
            <a:r>
              <a:rPr lang="en-CA" sz="1000"/>
              <a:t>(Neal 2006).</a:t>
            </a:r>
          </a:p>
          <a:p>
            <a:pPr lvl="0">
              <a:lnSpc>
                <a:spcPct val="80000"/>
              </a:lnSpc>
              <a:spcBef>
                <a:spcPts val="200"/>
              </a:spcBef>
            </a:pPr>
            <a:endParaRPr lang="en-CA"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p:cTn id="5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 calcmode="lin" valueType="num">
                                      <p:cBhvr>
                                        <p:cTn id="6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 calcmode="lin" valueType="num">
                                      <p:cBhvr>
                                        <p:cTn id="6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68"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name="Slide23">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n-CA"/>
              <a:t>Universal Leadership</a:t>
            </a:r>
          </a:p>
        </p:txBody>
      </p:sp>
      <p:sp>
        <p:nvSpPr>
          <p:cNvPr id="3" name="Content Placeholder 2"/>
          <p:cNvSpPr txBox="1">
            <a:spLocks noGrp="1"/>
          </p:cNvSpPr>
          <p:nvPr>
            <p:ph idx="1"/>
          </p:nvPr>
        </p:nvSpPr>
        <p:spPr/>
        <p:txBody>
          <a:bodyPr/>
          <a:lstStyle/>
          <a:p>
            <a:pPr marL="0" lvl="0" indent="0">
              <a:lnSpc>
                <a:spcPct val="80000"/>
              </a:lnSpc>
              <a:spcBef>
                <a:spcPts val="400"/>
              </a:spcBef>
              <a:buNone/>
            </a:pPr>
            <a:r>
              <a:rPr lang="en-CA" sz="1800"/>
              <a:t> </a:t>
            </a:r>
          </a:p>
          <a:p>
            <a:pPr marL="0" lvl="0" indent="0">
              <a:lnSpc>
                <a:spcPct val="80000"/>
              </a:lnSpc>
              <a:spcBef>
                <a:spcPts val="500"/>
              </a:spcBef>
              <a:buNone/>
            </a:pPr>
            <a:r>
              <a:rPr lang="en-CA" sz="2100"/>
              <a:t>The concept of spirituality and leadership seems to be one that crosses national and cultural boundaries. It is not limited to a particular faith tradition or to a particular part of the world. </a:t>
            </a:r>
          </a:p>
          <a:p>
            <a:pPr marL="0" lvl="0" indent="0">
              <a:lnSpc>
                <a:spcPct val="80000"/>
              </a:lnSpc>
              <a:spcBef>
                <a:spcPts val="500"/>
              </a:spcBef>
              <a:buNone/>
            </a:pPr>
            <a:endParaRPr lang="en-CA" sz="2100"/>
          </a:p>
          <a:p>
            <a:pPr marL="0" lvl="0" indent="0">
              <a:lnSpc>
                <a:spcPct val="80000"/>
              </a:lnSpc>
              <a:spcBef>
                <a:spcPts val="500"/>
              </a:spcBef>
              <a:buNone/>
            </a:pPr>
            <a:r>
              <a:rPr lang="en-CA" sz="2100"/>
              <a:t>Two approaches to this diversity in leadership programs. </a:t>
            </a:r>
          </a:p>
          <a:p>
            <a:pPr marL="0" lvl="0" indent="0">
              <a:lnSpc>
                <a:spcPct val="80000"/>
              </a:lnSpc>
              <a:spcBef>
                <a:spcPts val="500"/>
              </a:spcBef>
              <a:buNone/>
            </a:pPr>
            <a:endParaRPr lang="en-CA" sz="2100"/>
          </a:p>
          <a:p>
            <a:pPr marL="514350" lvl="0" indent="-514350">
              <a:lnSpc>
                <a:spcPct val="80000"/>
              </a:lnSpc>
              <a:spcBef>
                <a:spcPts val="500"/>
              </a:spcBef>
              <a:buFont typeface="Franklin Gothic Medium"/>
              <a:buAutoNum type="arabicPeriod"/>
            </a:pPr>
            <a:r>
              <a:rPr lang="en-CA" sz="2100"/>
              <a:t>Treat faith and spirituality as the new diversity</a:t>
            </a:r>
          </a:p>
          <a:p>
            <a:pPr marL="514350" lvl="0" indent="-514350">
              <a:lnSpc>
                <a:spcPct val="80000"/>
              </a:lnSpc>
              <a:spcBef>
                <a:spcPts val="500"/>
              </a:spcBef>
              <a:buFont typeface="Franklin Gothic Medium"/>
              <a:buAutoNum type="arabicPeriod"/>
            </a:pPr>
            <a:r>
              <a:rPr lang="en-CA" sz="2100"/>
              <a:t>Look for universal principles that will be effective in a broad spectrum of settings.</a:t>
            </a:r>
          </a:p>
          <a:p>
            <a:pPr lvl="0">
              <a:lnSpc>
                <a:spcPct val="80000"/>
              </a:lnSpc>
              <a:spcBef>
                <a:spcPts val="400"/>
              </a:spcBef>
            </a:pPr>
            <a:endParaRPr lang="en-CA" sz="1800"/>
          </a:p>
          <a:p>
            <a:pPr marL="0" lvl="0" indent="0">
              <a:lnSpc>
                <a:spcPct val="80000"/>
              </a:lnSpc>
              <a:spcBef>
                <a:spcPts val="400"/>
              </a:spcBef>
              <a:buNone/>
            </a:pPr>
            <a:endParaRPr lang="en-CA" sz="1800"/>
          </a:p>
          <a:p>
            <a:pPr marL="0" lvl="0" indent="0">
              <a:lnSpc>
                <a:spcPct val="80000"/>
              </a:lnSpc>
              <a:spcBef>
                <a:spcPts val="300"/>
              </a:spcBef>
              <a:buNone/>
            </a:pPr>
            <a:r>
              <a:rPr lang="en-CA" sz="1400" i="1"/>
              <a:t>Managing From the Heart: Unfolding Spirit and People in Organizations </a:t>
            </a:r>
            <a:r>
              <a:rPr lang="en-CA" sz="1400"/>
              <a:t>(Wakhlu 1999). </a:t>
            </a:r>
          </a:p>
          <a:p>
            <a:pPr lvl="0">
              <a:lnSpc>
                <a:spcPct val="80000"/>
              </a:lnSpc>
              <a:spcBef>
                <a:spcPts val="400"/>
              </a:spcBef>
            </a:pPr>
            <a:endParaRPr lang="en-CA"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 calcmode="lin" valueType="num">
                                      <p:cBhvr>
                                        <p:cTn id="3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name="Slide24">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n-CA" sz="3200" b="1"/>
              <a:t>Leadership Development </a:t>
            </a:r>
            <a:br>
              <a:rPr lang="en-CA" sz="3200" b="1"/>
            </a:br>
            <a:r>
              <a:rPr lang="en-CA" sz="3200" b="1"/>
              <a:t>Basic Principles</a:t>
            </a:r>
            <a:br>
              <a:rPr lang="en-CA" sz="3200"/>
            </a:br>
            <a:endParaRPr lang="en-CA" sz="3200"/>
          </a:p>
        </p:txBody>
      </p:sp>
      <p:sp>
        <p:nvSpPr>
          <p:cNvPr id="3" name="Content Placeholder 2"/>
          <p:cNvSpPr txBox="1">
            <a:spLocks noGrp="1"/>
          </p:cNvSpPr>
          <p:nvPr>
            <p:ph idx="1"/>
          </p:nvPr>
        </p:nvSpPr>
        <p:spPr/>
        <p:txBody>
          <a:bodyPr/>
          <a:lstStyle/>
          <a:p>
            <a:pPr marL="0" lvl="0" indent="0">
              <a:lnSpc>
                <a:spcPct val="80000"/>
              </a:lnSpc>
              <a:spcBef>
                <a:spcPts val="500"/>
              </a:spcBef>
              <a:buNone/>
            </a:pPr>
            <a:r>
              <a:rPr lang="en-CA" sz="2000"/>
              <a:t> </a:t>
            </a:r>
          </a:p>
          <a:p>
            <a:pPr marL="0" lvl="0" indent="0">
              <a:lnSpc>
                <a:spcPct val="80000"/>
              </a:lnSpc>
              <a:spcBef>
                <a:spcPts val="500"/>
              </a:spcBef>
              <a:buNone/>
            </a:pPr>
            <a:r>
              <a:rPr lang="en-CA" sz="2000"/>
              <a:t>1. 	Do not try to change anyone’s beliefs. Do not allow any kind of 	proselytizing.</a:t>
            </a:r>
          </a:p>
          <a:p>
            <a:pPr marL="0" lvl="0" indent="0">
              <a:lnSpc>
                <a:spcPct val="80000"/>
              </a:lnSpc>
              <a:spcBef>
                <a:spcPts val="500"/>
              </a:spcBef>
              <a:buNone/>
            </a:pPr>
            <a:r>
              <a:rPr lang="en-CA" sz="2000"/>
              <a:t>2. 	All programs must be voluntary. No one should be pressured into 	going to a program that 	has explicit faith-based, religious, or 	spiritual content.</a:t>
            </a:r>
          </a:p>
          <a:p>
            <a:pPr marL="0" lvl="0" indent="0">
              <a:lnSpc>
                <a:spcPct val="80000"/>
              </a:lnSpc>
              <a:spcBef>
                <a:spcPts val="500"/>
              </a:spcBef>
              <a:buNone/>
            </a:pPr>
            <a:r>
              <a:rPr lang="en-CA" sz="2000"/>
              <a:t>3. 	Use inclusive language. It helps to use multiple terms from different 	traditions or cultures.</a:t>
            </a:r>
          </a:p>
          <a:p>
            <a:pPr marL="0" lvl="0" indent="0">
              <a:lnSpc>
                <a:spcPct val="80000"/>
              </a:lnSpc>
              <a:spcBef>
                <a:spcPts val="500"/>
              </a:spcBef>
              <a:buNone/>
            </a:pPr>
            <a:r>
              <a:rPr lang="en-CA" sz="2000"/>
              <a:t>4. 	Make sure that there is plenty of contemplative or reflective time 	built into the program to 	allow for people to deepen their own 	personal spirituality.</a:t>
            </a:r>
          </a:p>
          <a:p>
            <a:pPr marL="0" lvl="0" indent="0">
              <a:lnSpc>
                <a:spcPct val="80000"/>
              </a:lnSpc>
              <a:spcBef>
                <a:spcPts val="500"/>
              </a:spcBef>
              <a:buNone/>
            </a:pPr>
            <a:r>
              <a:rPr lang="en-CA" sz="2000"/>
              <a:t>5. 	Have resources in place to support follow-up, such as coaches, 	corporate chaplains, etc. </a:t>
            </a:r>
          </a:p>
          <a:p>
            <a:pPr marL="0" lvl="0" indent="0">
              <a:lnSpc>
                <a:spcPct val="80000"/>
              </a:lnSpc>
              <a:spcBef>
                <a:spcPts val="500"/>
              </a:spcBef>
              <a:buNone/>
            </a:pPr>
            <a:r>
              <a:rPr lang="en-CA" sz="2000"/>
              <a:t>6. 	Have other organizational supports in place to reinforce the 	program material.</a:t>
            </a:r>
          </a:p>
          <a:p>
            <a:pPr marL="0" lvl="0" indent="0">
              <a:lnSpc>
                <a:spcPct val="80000"/>
              </a:lnSpc>
              <a:spcBef>
                <a:spcPts val="500"/>
              </a:spcBef>
              <a:buNone/>
            </a:pPr>
            <a:r>
              <a:rPr lang="en-CA" sz="2000"/>
              <a:t> Judy Neal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name="Slide25">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n-CA"/>
              <a:t>Reflective Disciplines</a:t>
            </a:r>
          </a:p>
        </p:txBody>
      </p:sp>
      <p:sp>
        <p:nvSpPr>
          <p:cNvPr id="3" name="Content Placeholder 2"/>
          <p:cNvSpPr txBox="1">
            <a:spLocks noGrp="1"/>
          </p:cNvSpPr>
          <p:nvPr>
            <p:ph idx="1"/>
          </p:nvPr>
        </p:nvSpPr>
        <p:spPr/>
        <p:txBody>
          <a:bodyPr/>
          <a:lstStyle/>
          <a:p>
            <a:pPr marL="0" lvl="0" indent="0">
              <a:lnSpc>
                <a:spcPct val="80000"/>
              </a:lnSpc>
              <a:spcBef>
                <a:spcPts val="300"/>
              </a:spcBef>
              <a:buNone/>
            </a:pPr>
            <a:r>
              <a:rPr lang="en-CA" sz="1300"/>
              <a:t> </a:t>
            </a:r>
          </a:p>
          <a:p>
            <a:pPr marL="0" lvl="0" indent="0">
              <a:lnSpc>
                <a:spcPct val="80000"/>
              </a:lnSpc>
              <a:spcBef>
                <a:spcPts val="400"/>
              </a:spcBef>
              <a:buNone/>
            </a:pPr>
            <a:r>
              <a:rPr lang="en-CA" sz="1800"/>
              <a:t>1. 	Silence. Taking time to listen deeply to what life has to say to us. </a:t>
            </a:r>
          </a:p>
          <a:p>
            <a:pPr marL="0" lvl="0" indent="0">
              <a:lnSpc>
                <a:spcPct val="80000"/>
              </a:lnSpc>
              <a:spcBef>
                <a:spcPts val="400"/>
              </a:spcBef>
              <a:buNone/>
            </a:pPr>
            <a:r>
              <a:rPr lang="en-CA" sz="1800"/>
              <a:t> </a:t>
            </a:r>
          </a:p>
          <a:p>
            <a:pPr marL="0" lvl="0" indent="0">
              <a:lnSpc>
                <a:spcPct val="80000"/>
              </a:lnSpc>
              <a:spcBef>
                <a:spcPts val="400"/>
              </a:spcBef>
              <a:buNone/>
            </a:pPr>
            <a:r>
              <a:rPr lang="en-CA" sz="1800"/>
              <a:t>2. 	Meditation. It simply means taking the time to be mindful of your 	experience and to be present in the moment without evaluation or judging, 	just witnessing thoughts and feelings as they float by. </a:t>
            </a:r>
          </a:p>
          <a:p>
            <a:pPr marL="0" lvl="0" indent="0">
              <a:lnSpc>
                <a:spcPct val="80000"/>
              </a:lnSpc>
              <a:spcBef>
                <a:spcPts val="400"/>
              </a:spcBef>
              <a:buNone/>
            </a:pPr>
            <a:r>
              <a:rPr lang="en-CA" sz="1800"/>
              <a:t> </a:t>
            </a:r>
          </a:p>
          <a:p>
            <a:pPr marL="0" lvl="0" indent="0">
              <a:lnSpc>
                <a:spcPct val="80000"/>
              </a:lnSpc>
              <a:spcBef>
                <a:spcPts val="400"/>
              </a:spcBef>
              <a:buNone/>
            </a:pPr>
            <a:r>
              <a:rPr lang="en-CA" sz="1800"/>
              <a:t>3. 	Prayer. an active time where we can “go beyond being mindful to giving 	voice to our fear and insecurities, our hope and dreams, our concern for 	individuals and relationships.”</a:t>
            </a:r>
          </a:p>
          <a:p>
            <a:pPr marL="0" lvl="0" indent="0">
              <a:lnSpc>
                <a:spcPct val="80000"/>
              </a:lnSpc>
              <a:spcBef>
                <a:spcPts val="400"/>
              </a:spcBef>
              <a:buNone/>
            </a:pPr>
            <a:endParaRPr lang="en-CA" sz="1800"/>
          </a:p>
          <a:p>
            <a:pPr marL="0" lvl="0" indent="0">
              <a:lnSpc>
                <a:spcPct val="80000"/>
              </a:lnSpc>
              <a:spcBef>
                <a:spcPts val="400"/>
              </a:spcBef>
              <a:buNone/>
            </a:pPr>
            <a:r>
              <a:rPr lang="en-CA" sz="1800"/>
              <a:t>4. 	Journaling. Writing down your thoughts, feelings and reactions to an event 	or experience as a way to reflect and to deepen your inner work. As people 	do this, a new insight or new understanding of the situation will arise. It is 	also a way to come to a sense of peace about a difficult situation.</a:t>
            </a:r>
          </a:p>
          <a:p>
            <a:pPr marL="0" lvl="0" indent="0">
              <a:lnSpc>
                <a:spcPct val="80000"/>
              </a:lnSpc>
              <a:spcBef>
                <a:spcPts val="300"/>
              </a:spcBef>
              <a:buNone/>
            </a:pPr>
            <a:endParaRPr lang="en-CA" sz="1300"/>
          </a:p>
          <a:p>
            <a:pPr marL="0" lvl="0" indent="0">
              <a:lnSpc>
                <a:spcPct val="80000"/>
              </a:lnSpc>
              <a:spcBef>
                <a:spcPts val="300"/>
              </a:spcBef>
              <a:buNone/>
            </a:pPr>
            <a:r>
              <a:rPr lang="en-CA" sz="1300" b="1"/>
              <a:t> </a:t>
            </a:r>
            <a:endParaRPr lang="en-CA" sz="1300"/>
          </a:p>
          <a:p>
            <a:pPr lvl="0">
              <a:lnSpc>
                <a:spcPct val="80000"/>
              </a:lnSpc>
              <a:spcBef>
                <a:spcPts val="300"/>
              </a:spcBef>
            </a:pPr>
            <a:endParaRPr lang="en-CA" sz="13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26">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n-CA"/>
              <a:t>Active Disciplines</a:t>
            </a:r>
          </a:p>
        </p:txBody>
      </p:sp>
      <p:sp>
        <p:nvSpPr>
          <p:cNvPr id="3" name="Content Placeholder 2"/>
          <p:cNvSpPr txBox="1">
            <a:spLocks noGrp="1"/>
          </p:cNvSpPr>
          <p:nvPr>
            <p:ph idx="1"/>
          </p:nvPr>
        </p:nvSpPr>
        <p:spPr/>
        <p:txBody>
          <a:bodyPr/>
          <a:lstStyle/>
          <a:p>
            <a:pPr marL="0" lvl="0" indent="0">
              <a:lnSpc>
                <a:spcPct val="80000"/>
              </a:lnSpc>
              <a:spcBef>
                <a:spcPts val="400"/>
              </a:spcBef>
              <a:buNone/>
            </a:pPr>
            <a:r>
              <a:rPr lang="en-CA" sz="1300"/>
              <a:t> </a:t>
            </a:r>
            <a:endParaRPr lang="en-CA" sz="1700"/>
          </a:p>
          <a:p>
            <a:pPr marL="514350" lvl="0" indent="-514350">
              <a:lnSpc>
                <a:spcPct val="80000"/>
              </a:lnSpc>
              <a:spcBef>
                <a:spcPts val="400"/>
              </a:spcBef>
              <a:buAutoNum type="arabicPeriod"/>
            </a:pPr>
            <a:r>
              <a:rPr lang="en-CA" sz="1700" b="1"/>
              <a:t>Sharing of Personal Life Stories</a:t>
            </a:r>
            <a:r>
              <a:rPr lang="en-CA" sz="1700"/>
              <a:t>. Stories are a major way that spiritual knowledge gets passed on.  (Bolman and Deal)</a:t>
            </a:r>
          </a:p>
          <a:p>
            <a:pPr marL="514350" lvl="0" indent="-514350">
              <a:lnSpc>
                <a:spcPct val="80000"/>
              </a:lnSpc>
              <a:spcBef>
                <a:spcPts val="400"/>
              </a:spcBef>
              <a:buAutoNum type="arabicPeriod"/>
            </a:pPr>
            <a:endParaRPr lang="en-CA" sz="1700"/>
          </a:p>
          <a:p>
            <a:pPr marL="514350" lvl="0" indent="-514350">
              <a:lnSpc>
                <a:spcPct val="80000"/>
              </a:lnSpc>
              <a:spcBef>
                <a:spcPts val="400"/>
              </a:spcBef>
              <a:buAutoNum type="arabicPeriod"/>
            </a:pPr>
            <a:r>
              <a:rPr lang="en-CA" sz="1700" b="1"/>
              <a:t>Deep Listening</a:t>
            </a:r>
            <a:r>
              <a:rPr lang="en-CA" sz="1700"/>
              <a:t>. “Deep listening means being fully present with another person. </a:t>
            </a:r>
          </a:p>
          <a:p>
            <a:pPr marL="514350" lvl="0" indent="-514350">
              <a:lnSpc>
                <a:spcPct val="80000"/>
              </a:lnSpc>
              <a:spcBef>
                <a:spcPts val="400"/>
              </a:spcBef>
              <a:buAutoNum type="arabicPeriod"/>
            </a:pPr>
            <a:endParaRPr lang="en-CA" sz="1700"/>
          </a:p>
          <a:p>
            <a:pPr marL="514350" lvl="0" indent="-514350">
              <a:lnSpc>
                <a:spcPct val="80000"/>
              </a:lnSpc>
              <a:spcBef>
                <a:spcPts val="400"/>
              </a:spcBef>
              <a:buAutoNum type="arabicPeriod"/>
            </a:pPr>
            <a:r>
              <a:rPr lang="en-CA" sz="1700" b="1"/>
              <a:t>Seeking Feedback i</a:t>
            </a:r>
            <a:r>
              <a:rPr lang="en-CA" sz="1700"/>
              <a:t>n an appreciative, non-defensive way, and sincerely try to alter behaviour that causes problems for other people.</a:t>
            </a:r>
          </a:p>
          <a:p>
            <a:pPr marL="514350" lvl="0" indent="-514350">
              <a:lnSpc>
                <a:spcPct val="80000"/>
              </a:lnSpc>
              <a:spcBef>
                <a:spcPts val="400"/>
              </a:spcBef>
              <a:buAutoNum type="arabicPeriod"/>
            </a:pPr>
            <a:endParaRPr lang="en-CA" sz="1700"/>
          </a:p>
          <a:p>
            <a:pPr marL="514350" lvl="0" indent="-514350">
              <a:lnSpc>
                <a:spcPct val="80000"/>
              </a:lnSpc>
              <a:spcBef>
                <a:spcPts val="400"/>
              </a:spcBef>
              <a:buAutoNum type="arabicPeriod"/>
            </a:pPr>
            <a:r>
              <a:rPr lang="en-CA" sz="1700"/>
              <a:t>P</a:t>
            </a:r>
            <a:r>
              <a:rPr lang="en-CA" sz="1700" b="1"/>
              <a:t>ersonal Growth Workshops</a:t>
            </a:r>
            <a:r>
              <a:rPr lang="en-CA" sz="1700"/>
              <a:t>. These are all aimed at increasing self-awareness and learning about how our leadership affects others.</a:t>
            </a:r>
          </a:p>
          <a:p>
            <a:pPr marL="514350" lvl="0" indent="-514350">
              <a:lnSpc>
                <a:spcPct val="80000"/>
              </a:lnSpc>
              <a:spcBef>
                <a:spcPts val="400"/>
              </a:spcBef>
              <a:buAutoNum type="arabicPeriod"/>
            </a:pPr>
            <a:endParaRPr lang="en-CA" sz="1700"/>
          </a:p>
          <a:p>
            <a:pPr marL="514350" lvl="0" indent="-514350">
              <a:lnSpc>
                <a:spcPct val="80000"/>
              </a:lnSpc>
              <a:spcBef>
                <a:spcPts val="400"/>
              </a:spcBef>
              <a:buAutoNum type="arabicPeriod"/>
            </a:pPr>
            <a:r>
              <a:rPr lang="en-CA" sz="1700"/>
              <a:t>W</a:t>
            </a:r>
            <a:r>
              <a:rPr lang="en-CA" sz="1700" b="1"/>
              <a:t>ork Itself. </a:t>
            </a:r>
            <a:r>
              <a:rPr lang="en-CA" sz="1700"/>
              <a:t>Work provides us the opportunity to confront our shadow, to see the world as our mirror, and to be a catalyst for greater growth. </a:t>
            </a:r>
          </a:p>
          <a:p>
            <a:pPr marL="514350" lvl="0" indent="-514350">
              <a:lnSpc>
                <a:spcPct val="80000"/>
              </a:lnSpc>
              <a:spcBef>
                <a:spcPts val="300"/>
              </a:spcBef>
              <a:buAutoNum type="arabicPeriod"/>
            </a:pPr>
            <a:endParaRPr lang="en-CA" sz="1300"/>
          </a:p>
          <a:p>
            <a:pPr marL="514350" lvl="0" indent="-514350">
              <a:lnSpc>
                <a:spcPct val="80000"/>
              </a:lnSpc>
              <a:spcBef>
                <a:spcPts val="300"/>
              </a:spcBef>
              <a:buAutoNum type="arabicPeriod"/>
            </a:pPr>
            <a:endParaRPr lang="en-CA" sz="1300"/>
          </a:p>
          <a:p>
            <a:pPr marL="0" lvl="0" indent="0">
              <a:lnSpc>
                <a:spcPct val="80000"/>
              </a:lnSpc>
              <a:spcBef>
                <a:spcPts val="300"/>
              </a:spcBef>
              <a:buNone/>
            </a:pPr>
            <a:r>
              <a:rPr lang="en-CA" sz="1300"/>
              <a:t>Jeri Darling and Chris Schaefer (1996) - Survey on contemplative practices in the workplace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 calcmode="lin" valueType="num">
                                      <p:cBhvr>
                                        <p:cTn id="3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anim calcmode="lin" valueType="num">
                                      <p:cBhvr>
                                        <p:cTn id="43"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44"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name="Slide27">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p>
            <a:pPr lvl="0"/>
            <a:r>
              <a:rPr lang="en-CA"/>
              <a:t>Conclusion</a:t>
            </a:r>
          </a:p>
        </p:txBody>
      </p:sp>
      <p:sp>
        <p:nvSpPr>
          <p:cNvPr id="3" name="Content Placeholder 2"/>
          <p:cNvSpPr txBox="1">
            <a:spLocks noGrp="1"/>
          </p:cNvSpPr>
          <p:nvPr>
            <p:ph idx="1"/>
          </p:nvPr>
        </p:nvSpPr>
        <p:spPr/>
        <p:txBody>
          <a:bodyPr/>
          <a:lstStyle/>
          <a:p>
            <a:pPr marL="0" lvl="0" indent="0">
              <a:lnSpc>
                <a:spcPct val="80000"/>
              </a:lnSpc>
              <a:spcBef>
                <a:spcPts val="200"/>
              </a:spcBef>
              <a:buNone/>
            </a:pPr>
            <a:endParaRPr lang="en-CA" sz="1000"/>
          </a:p>
          <a:p>
            <a:pPr marL="0" lvl="0" indent="0">
              <a:lnSpc>
                <a:spcPct val="80000"/>
              </a:lnSpc>
              <a:spcBef>
                <a:spcPts val="300"/>
              </a:spcBef>
              <a:buNone/>
            </a:pPr>
            <a:r>
              <a:rPr lang="en-CA" sz="1300"/>
              <a:t>The first principle of leadership is to “Know Thyself.” To do this you must get clear about your mission or purpose in life and you must identify your core values. Living a spiritual life means attempting to put into practice your most deeply held values, and to practice the spiritual virtues as described by Marcic (1997).</a:t>
            </a:r>
          </a:p>
          <a:p>
            <a:pPr marL="0" lvl="0" indent="0">
              <a:lnSpc>
                <a:spcPct val="80000"/>
              </a:lnSpc>
              <a:spcBef>
                <a:spcPts val="300"/>
              </a:spcBef>
              <a:buNone/>
            </a:pPr>
            <a:r>
              <a:rPr lang="en-CA" sz="1300"/>
              <a:t> </a:t>
            </a:r>
          </a:p>
          <a:p>
            <a:pPr marL="0" lvl="0" indent="0">
              <a:lnSpc>
                <a:spcPct val="80000"/>
              </a:lnSpc>
              <a:spcBef>
                <a:spcPts val="300"/>
              </a:spcBef>
              <a:buNone/>
            </a:pPr>
            <a:r>
              <a:rPr lang="en-CA" sz="1300"/>
              <a:t>It is important that we claim our gifts and find our calling. When we understand what is uniquely ours to do, we are in the position to be servant leaders, whether or not we have a formal leadership position.</a:t>
            </a:r>
          </a:p>
          <a:p>
            <a:pPr marL="0" lvl="0" indent="0">
              <a:lnSpc>
                <a:spcPct val="80000"/>
              </a:lnSpc>
              <a:spcBef>
                <a:spcPts val="300"/>
              </a:spcBef>
              <a:buNone/>
            </a:pPr>
            <a:r>
              <a:rPr lang="en-CA" sz="1300"/>
              <a:t> </a:t>
            </a:r>
          </a:p>
          <a:p>
            <a:pPr marL="0" lvl="0" indent="0">
              <a:lnSpc>
                <a:spcPct val="80000"/>
              </a:lnSpc>
              <a:spcBef>
                <a:spcPts val="300"/>
              </a:spcBef>
              <a:buNone/>
            </a:pPr>
            <a:r>
              <a:rPr lang="en-CA" sz="1300"/>
              <a:t>Leadership theory is evolving and beginning to incorporate the importance of the human spirit and natural Universal laws. The old “command control” model of leadership, or “leader as hero,” is fading away, and “self-organizing systems,” “spiritual power,” and “igniting the fire” are becoming new ways of looking at leadership.</a:t>
            </a:r>
          </a:p>
          <a:p>
            <a:pPr marL="0" lvl="0" indent="0">
              <a:lnSpc>
                <a:spcPct val="80000"/>
              </a:lnSpc>
              <a:spcBef>
                <a:spcPts val="300"/>
              </a:spcBef>
              <a:buNone/>
            </a:pPr>
            <a:r>
              <a:rPr lang="en-CA" sz="1300"/>
              <a:t> </a:t>
            </a:r>
          </a:p>
          <a:p>
            <a:pPr marL="0" lvl="0" indent="0">
              <a:lnSpc>
                <a:spcPct val="80000"/>
              </a:lnSpc>
              <a:spcBef>
                <a:spcPts val="300"/>
              </a:spcBef>
              <a:buNone/>
            </a:pPr>
            <a:r>
              <a:rPr lang="en-CA" sz="1300"/>
              <a:t>As leadership theory evolves, new methods and approaches to leadership development are being undertaken. These must be considered very carefully because of the fine line between creating transformative experiences for people and proselytizing a certain set of beliefs and practice.</a:t>
            </a:r>
          </a:p>
          <a:p>
            <a:pPr marL="0" lvl="0" indent="0">
              <a:lnSpc>
                <a:spcPct val="80000"/>
              </a:lnSpc>
              <a:spcBef>
                <a:spcPts val="300"/>
              </a:spcBef>
              <a:buNone/>
            </a:pPr>
            <a:r>
              <a:rPr lang="en-CA" sz="1300"/>
              <a:t> </a:t>
            </a:r>
          </a:p>
          <a:p>
            <a:pPr marL="0" lvl="0" indent="0">
              <a:lnSpc>
                <a:spcPct val="80000"/>
              </a:lnSpc>
              <a:spcBef>
                <a:spcPts val="300"/>
              </a:spcBef>
              <a:buNone/>
            </a:pPr>
            <a:r>
              <a:rPr lang="en-CA" sz="1300"/>
              <a:t>It takes discipline to be an effective leader. Moxley (2000) has described “reflective disciplines,” and “active disciplines” that are used by leaders to help them move towards greater self-awareness, authenticity and professional effectiveness. It is important that both types of discipline be undertaken. Inner work without outer work in meaningless and can tend towards escapism, and outer work without inner work can be a frenzied and frantic attempt to impose one’s will upon the world.</a:t>
            </a:r>
          </a:p>
          <a:p>
            <a:pPr lvl="0">
              <a:lnSpc>
                <a:spcPct val="80000"/>
              </a:lnSpc>
              <a:spcBef>
                <a:spcPts val="200"/>
              </a:spcBef>
            </a:pPr>
            <a:endParaRPr lang="en-CA" sz="1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p:cTn id="5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Tre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124</TotalTime>
  <Words>1029</Words>
  <Application>Microsoft Office PowerPoint</Application>
  <PresentationFormat>On-screen Show (4:3)</PresentationFormat>
  <Paragraphs>231</Paragraphs>
  <Slides>27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Franklin Gothic Book</vt:lpstr>
      <vt:lpstr>Franklin Gothic Medium</vt:lpstr>
      <vt:lpstr>Wingdings 2</vt:lpstr>
      <vt:lpstr>Trek</vt:lpstr>
      <vt:lpstr>Developing Enlightened Leaders and Teams</vt:lpstr>
      <vt:lpstr>Some Perspective</vt:lpstr>
      <vt:lpstr>Foundations of Leadership</vt:lpstr>
      <vt:lpstr>Judy Neil’s Question</vt:lpstr>
      <vt:lpstr>Spirituality’s Contribution</vt:lpstr>
      <vt:lpstr>Approaches to Value Clarification</vt:lpstr>
      <vt:lpstr>Virtues Defined</vt:lpstr>
      <vt:lpstr>Management Virtues</vt:lpstr>
      <vt:lpstr>Derived from the SpirituAL Traditions</vt:lpstr>
      <vt:lpstr>Discovering Our Gifts</vt:lpstr>
      <vt:lpstr>Covey’s Four Aspirations</vt:lpstr>
      <vt:lpstr>Research from Judy Neal</vt:lpstr>
      <vt:lpstr>Finding your calling</vt:lpstr>
      <vt:lpstr>HOW YOU KNOW IT’S A CALLING </vt:lpstr>
      <vt:lpstr>A Thought to Ponder</vt:lpstr>
      <vt:lpstr>Servant Leadership</vt:lpstr>
      <vt:lpstr>Which is the most important ideal</vt:lpstr>
      <vt:lpstr>10 CHARACTERISTICS OF THE SERVANT-LEADER </vt:lpstr>
      <vt:lpstr>New Paradigms of Leadership</vt:lpstr>
      <vt:lpstr>Corporate Mystics</vt:lpstr>
      <vt:lpstr>Edgewalkers</vt:lpstr>
      <vt:lpstr>Five Basic Qualities of an Edgewalker</vt:lpstr>
      <vt:lpstr>Universal Leadership</vt:lpstr>
      <vt:lpstr>Leadership Development  Basic Principles </vt:lpstr>
      <vt:lpstr>Reflective Disciplines</vt:lpstr>
      <vt:lpstr>Active Disciplines</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Enlightened Leaders and Teams</dc:title>
  <dc:creator>User</dc:creator>
  <cp:lastModifiedBy>User</cp:lastModifiedBy>
  <cp:revision>11</cp:revision>
  <dcterms:created xsi:type="dcterms:W3CDTF">2014-10-15T12:29:37Z</dcterms:created>
  <dcterms:modified xsi:type="dcterms:W3CDTF">2017-09-07T14:24:05Z</dcterms:modified>
</cp:coreProperties>
</file>